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316" r:id="rId2"/>
    <p:sldId id="465" r:id="rId3"/>
    <p:sldId id="457" r:id="rId4"/>
    <p:sldId id="466" r:id="rId5"/>
    <p:sldId id="458" r:id="rId6"/>
    <p:sldId id="459" r:id="rId7"/>
    <p:sldId id="268" r:id="rId8"/>
    <p:sldId id="269" r:id="rId9"/>
    <p:sldId id="257" r:id="rId10"/>
    <p:sldId id="258" r:id="rId11"/>
    <p:sldId id="260" r:id="rId12"/>
    <p:sldId id="281" r:id="rId13"/>
    <p:sldId id="282" r:id="rId14"/>
    <p:sldId id="287" r:id="rId15"/>
    <p:sldId id="261" r:id="rId16"/>
    <p:sldId id="409" r:id="rId17"/>
    <p:sldId id="430" r:id="rId18"/>
    <p:sldId id="431" r:id="rId19"/>
    <p:sldId id="306" r:id="rId20"/>
    <p:sldId id="421" r:id="rId21"/>
    <p:sldId id="259" r:id="rId22"/>
    <p:sldId id="433" r:id="rId23"/>
    <p:sldId id="462" r:id="rId24"/>
    <p:sldId id="386" r:id="rId25"/>
    <p:sldId id="422" r:id="rId26"/>
    <p:sldId id="389" r:id="rId27"/>
    <p:sldId id="390" r:id="rId28"/>
    <p:sldId id="387" r:id="rId29"/>
    <p:sldId id="308" r:id="rId30"/>
    <p:sldId id="381" r:id="rId31"/>
    <p:sldId id="330" r:id="rId32"/>
    <p:sldId id="362" r:id="rId33"/>
    <p:sldId id="333" r:id="rId34"/>
    <p:sldId id="425" r:id="rId35"/>
    <p:sldId id="322" r:id="rId36"/>
    <p:sldId id="325" r:id="rId37"/>
    <p:sldId id="410" r:id="rId38"/>
    <p:sldId id="411" r:id="rId39"/>
    <p:sldId id="412" r:id="rId40"/>
    <p:sldId id="413" r:id="rId41"/>
    <p:sldId id="414" r:id="rId42"/>
    <p:sldId id="426" r:id="rId43"/>
    <p:sldId id="417" r:id="rId44"/>
    <p:sldId id="418" r:id="rId45"/>
    <p:sldId id="415" r:id="rId46"/>
    <p:sldId id="461" r:id="rId47"/>
    <p:sldId id="416" r:id="rId48"/>
    <p:sldId id="464" r:id="rId49"/>
    <p:sldId id="463" r:id="rId50"/>
    <p:sldId id="420" r:id="rId51"/>
  </p:sldIdLst>
  <p:sldSz cx="12192000" cy="6858000"/>
  <p:notesSz cx="6858000" cy="9144000"/>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ijgermans, Peter" initials="EP" lastIdx="1" clrIdx="0">
    <p:extLst>
      <p:ext uri="{19B8F6BF-5375-455C-9EA6-DF929625EA0E}">
        <p15:presenceInfo xmlns:p15="http://schemas.microsoft.com/office/powerpoint/2012/main" userId="S::peter.eijgermans@ordina.nl::103226e6-e82b-42b0-b987-8ce5cff7013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jl, gemiddeld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Geen stijl, tabelraster">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735" autoAdjust="0"/>
    <p:restoredTop sz="80224" autoAdjust="0"/>
  </p:normalViewPr>
  <p:slideViewPr>
    <p:cSldViewPr snapToGrid="0">
      <p:cViewPr varScale="1">
        <p:scale>
          <a:sx n="72" d="100"/>
          <a:sy n="72" d="100"/>
        </p:scale>
        <p:origin x="75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ommentAuthors" Target="commentAuthor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2-19T22:51:36.383" idx="1">
    <p:pos x="10" y="10"/>
    <p:text/>
    <p:extLst>
      <p:ext uri="{C676402C-5697-4E1C-873F-D02D1690AC5C}">
        <p15:threadingInfo xmlns:p15="http://schemas.microsoft.com/office/powerpoint/2012/main" timeZoneBias="-60"/>
      </p:ext>
    </p:extLst>
  </p:cm>
</p:cmLst>
</file>

<file path=ppt/media/image1.png>
</file>

<file path=ppt/media/image10.tiff>
</file>

<file path=ppt/media/image11.png>
</file>

<file path=ppt/media/image12.png>
</file>

<file path=ppt/media/image13.png>
</file>

<file path=ppt/media/image14.jpg>
</file>

<file path=ppt/media/image15.png>
</file>

<file path=ppt/media/image16.png>
</file>

<file path=ppt/media/image17.png>
</file>

<file path=ppt/media/image18.tiff>
</file>

<file path=ppt/media/image19.tiff>
</file>

<file path=ppt/media/image2.png>
</file>

<file path=ppt/media/image20.tiff>
</file>

<file path=ppt/media/image21.png>
</file>

<file path=ppt/media/image22.jpg>
</file>

<file path=ppt/media/image23.jpg>
</file>

<file path=ppt/media/image24.jp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48C585-BF4F-4A51-B926-B9EBAB7722D4}" type="datetimeFigureOut">
              <a:rPr lang="nl-NL" smtClean="0"/>
              <a:t>24-02-19</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C059BC-4998-4873-8F2D-C8268E612536}" type="slidenum">
              <a:rPr lang="nl-NL" smtClean="0"/>
              <a:t>‹#›</a:t>
            </a:fld>
            <a:endParaRPr lang="nl-NL"/>
          </a:p>
        </p:txBody>
      </p:sp>
    </p:spTree>
    <p:extLst>
      <p:ext uri="{BB962C8B-B14F-4D97-AF65-F5344CB8AC3E}">
        <p14:creationId xmlns:p14="http://schemas.microsoft.com/office/powerpoint/2010/main" val="28706177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auth0.com/blog/angular-2-ngmodules/"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angular.io/cli/new" TargetMode="External"/><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angular.io/cli/new" TargetMode="External"/><Relationship Id="rId2" Type="http://schemas.openxmlformats.org/officeDocument/2006/relationships/slide" Target="../slides/slide45.xml"/><Relationship Id="rId1" Type="http://schemas.openxmlformats.org/officeDocument/2006/relationships/notesMaster" Target="../notesMasters/notesMaster1.xml"/><Relationship Id="rId4" Type="http://schemas.openxmlformats.org/officeDocument/2006/relationships/hyperlink" Target="https://angular.io/cli/serve" TargetMode="Externa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a:t>https://angular2-intro.firebaseapp.com/#/29</a:t>
            </a:r>
          </a:p>
          <a:p>
            <a:r>
              <a:rPr lang="nl-NL" dirty="0"/>
              <a:t>http://angularjs.blogspot.nl/2015/08/angular-1-and-angular-2-coexistence.html</a:t>
            </a:r>
          </a:p>
          <a:p>
            <a:r>
              <a:rPr lang="nl-NL" dirty="0"/>
              <a:t>http://larseidnes.com/2014/11/05/angularjs-the-bad-parts/</a:t>
            </a:r>
          </a:p>
          <a:p>
            <a:endParaRPr lang="nl-NL" dirty="0"/>
          </a:p>
          <a:p>
            <a:r>
              <a:rPr lang="nl-NL" dirty="0" err="1"/>
              <a:t>Example</a:t>
            </a:r>
            <a:r>
              <a:rPr lang="nl-NL" dirty="0"/>
              <a:t> GITHUB </a:t>
            </a:r>
            <a:r>
              <a:rPr lang="nl-NL" dirty="0">
                <a:sym typeface="Wingdings" panose="05000000000000000000" pitchFamily="2" charset="2"/>
              </a:rPr>
              <a:t> https://github.com/r-park/book-angular2-firebase</a:t>
            </a:r>
          </a:p>
          <a:p>
            <a:endParaRPr lang="nl-NL" dirty="0">
              <a:sym typeface="Wingdings" panose="05000000000000000000" pitchFamily="2" charset="2"/>
            </a:endParaRPr>
          </a:p>
          <a:p>
            <a:r>
              <a:rPr lang="nl-NL" dirty="0"/>
              <a:t>http://tryangular2.github.io/#/section-9/page-37</a:t>
            </a:r>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a:t>
            </a:fld>
            <a:endParaRPr lang="nl-NL"/>
          </a:p>
        </p:txBody>
      </p:sp>
    </p:spTree>
    <p:extLst>
      <p:ext uri="{BB962C8B-B14F-4D97-AF65-F5344CB8AC3E}">
        <p14:creationId xmlns:p14="http://schemas.microsoft.com/office/powerpoint/2010/main" val="18755392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dirty="0" err="1"/>
              <a:t>Waarom</a:t>
            </a:r>
            <a:r>
              <a:rPr lang="en-US" dirty="0"/>
              <a:t> </a:t>
            </a:r>
            <a:r>
              <a:rPr lang="en-US" dirty="0" err="1"/>
              <a:t>TypeScript</a:t>
            </a:r>
            <a:r>
              <a:rPr lang="en-US" dirty="0"/>
              <a:t>?</a:t>
            </a:r>
          </a:p>
          <a:p>
            <a:r>
              <a:rPr lang="en-US" dirty="0" err="1"/>
              <a:t>TypeScript</a:t>
            </a:r>
            <a:r>
              <a:rPr lang="en-US" dirty="0"/>
              <a:t> is superset of ES6 </a:t>
            </a:r>
            <a:r>
              <a:rPr lang="en-US" dirty="0" err="1"/>
              <a:t>en</a:t>
            </a:r>
            <a:r>
              <a:rPr lang="en-US" dirty="0"/>
              <a:t> ES5.</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a:t>ES = Standaard specificatie van </a:t>
            </a:r>
            <a:r>
              <a:rPr lang="nl-NL" dirty="0" err="1"/>
              <a:t>JavaScript</a:t>
            </a:r>
            <a:endParaRPr lang="nl-NL" dirty="0"/>
          </a:p>
          <a:p>
            <a:r>
              <a:rPr lang="en-US" dirty="0"/>
              <a:t>ES6 = de </a:t>
            </a:r>
            <a:r>
              <a:rPr lang="en-US" dirty="0" err="1"/>
              <a:t>nieuwste</a:t>
            </a:r>
            <a:r>
              <a:rPr lang="en-US" dirty="0"/>
              <a:t> </a:t>
            </a:r>
            <a:r>
              <a:rPr lang="en-US" dirty="0" err="1"/>
              <a:t>specificatie</a:t>
            </a:r>
            <a:r>
              <a:rPr lang="en-US" dirty="0"/>
              <a:t> van </a:t>
            </a:r>
            <a:r>
              <a:rPr lang="en-US" dirty="0" err="1"/>
              <a:t>Javascript</a:t>
            </a:r>
            <a:r>
              <a:rPr lang="en-US" dirty="0"/>
              <a:t>, maar </a:t>
            </a:r>
            <a:r>
              <a:rPr lang="en-US" dirty="0" err="1"/>
              <a:t>wordt</a:t>
            </a:r>
            <a:r>
              <a:rPr lang="en-US" dirty="0"/>
              <a:t> nog </a:t>
            </a:r>
            <a:r>
              <a:rPr lang="en-US" dirty="0" err="1"/>
              <a:t>niet</a:t>
            </a:r>
            <a:r>
              <a:rPr lang="en-US" dirty="0"/>
              <a:t> </a:t>
            </a:r>
            <a:r>
              <a:rPr lang="en-US" dirty="0" err="1"/>
              <a:t>ondersteund</a:t>
            </a:r>
            <a:r>
              <a:rPr lang="en-US" dirty="0"/>
              <a:t> in </a:t>
            </a:r>
            <a:r>
              <a:rPr lang="en-US" dirty="0" err="1"/>
              <a:t>alle</a:t>
            </a:r>
            <a:r>
              <a:rPr lang="en-US" baseline="0" dirty="0"/>
              <a:t> </a:t>
            </a:r>
            <a:r>
              <a:rPr lang="en-US" dirty="0"/>
              <a:t>browsers.</a:t>
            </a:r>
          </a:p>
          <a:p>
            <a:r>
              <a:rPr lang="en-US" dirty="0"/>
              <a:t>ES5 is</a:t>
            </a:r>
            <a:r>
              <a:rPr lang="en-US" baseline="0" dirty="0"/>
              <a:t> de </a:t>
            </a:r>
            <a:r>
              <a:rPr lang="en-US" baseline="0" dirty="0" err="1"/>
              <a:t>huidige</a:t>
            </a:r>
            <a:r>
              <a:rPr lang="en-US" baseline="0" dirty="0"/>
              <a:t> </a:t>
            </a:r>
            <a:r>
              <a:rPr lang="en-US" baseline="0" dirty="0" err="1"/>
              <a:t>standaard</a:t>
            </a:r>
            <a:r>
              <a:rPr lang="en-US" baseline="0" dirty="0"/>
              <a:t> </a:t>
            </a:r>
            <a:r>
              <a:rPr lang="en-US" baseline="0" dirty="0" err="1"/>
              <a:t>voor</a:t>
            </a:r>
            <a:r>
              <a:rPr lang="en-US" baseline="0" dirty="0"/>
              <a:t> </a:t>
            </a:r>
            <a:r>
              <a:rPr lang="en-US" baseline="0" dirty="0" err="1"/>
              <a:t>javascript</a:t>
            </a:r>
            <a:r>
              <a:rPr lang="en-US" baseline="0" dirty="0"/>
              <a:t> </a:t>
            </a:r>
            <a:r>
              <a:rPr lang="en-US" baseline="0" dirty="0" err="1"/>
              <a:t>en</a:t>
            </a:r>
            <a:r>
              <a:rPr lang="en-US" baseline="0" dirty="0"/>
              <a:t> </a:t>
            </a:r>
            <a:r>
              <a:rPr lang="en-US" baseline="0" dirty="0" err="1"/>
              <a:t>wordt</a:t>
            </a:r>
            <a:r>
              <a:rPr lang="en-US" baseline="0" dirty="0"/>
              <a:t> </a:t>
            </a:r>
            <a:r>
              <a:rPr lang="en-US" baseline="0" dirty="0" err="1"/>
              <a:t>ondersteund</a:t>
            </a:r>
            <a:r>
              <a:rPr lang="en-US" baseline="0" dirty="0"/>
              <a:t> in de browsers</a:t>
            </a:r>
            <a:r>
              <a:rPr lang="en-US" dirty="0"/>
              <a:t>.</a:t>
            </a:r>
          </a:p>
          <a:p>
            <a:r>
              <a:rPr lang="en-US" b="1" dirty="0"/>
              <a:t>TypeScript </a:t>
            </a:r>
            <a:r>
              <a:rPr lang="en-US" dirty="0" err="1"/>
              <a:t>wordt</a:t>
            </a:r>
            <a:r>
              <a:rPr lang="en-US" dirty="0"/>
              <a:t> </a:t>
            </a:r>
            <a:r>
              <a:rPr lang="en-US" dirty="0" err="1"/>
              <a:t>vertaald</a:t>
            </a:r>
            <a:r>
              <a:rPr lang="en-US" dirty="0"/>
              <a:t> </a:t>
            </a:r>
            <a:r>
              <a:rPr lang="en-US" dirty="0" err="1"/>
              <a:t>naar</a:t>
            </a:r>
            <a:r>
              <a:rPr lang="en-US" dirty="0"/>
              <a:t> </a:t>
            </a:r>
            <a:r>
              <a:rPr lang="en-US" b="1" dirty="0"/>
              <a:t>ES5</a:t>
            </a:r>
            <a:r>
              <a:rPr lang="en-US" dirty="0"/>
              <a:t>  (</a:t>
            </a:r>
            <a:r>
              <a:rPr lang="en-US" dirty="0" err="1"/>
              <a:t>Middels</a:t>
            </a:r>
            <a:r>
              <a:rPr lang="en-US" dirty="0"/>
              <a:t> </a:t>
            </a:r>
            <a:r>
              <a:rPr lang="en-US" dirty="0" err="1"/>
              <a:t>een</a:t>
            </a:r>
            <a:r>
              <a:rPr lang="en-US" dirty="0"/>
              <a:t> </a:t>
            </a:r>
            <a:r>
              <a:rPr lang="en-US" b="1" dirty="0" err="1"/>
              <a:t>Transpiler</a:t>
            </a:r>
            <a:r>
              <a:rPr lang="en-US" dirty="0"/>
              <a:t>)</a:t>
            </a:r>
            <a:r>
              <a:rPr lang="en-US" b="1" dirty="0"/>
              <a:t>.</a:t>
            </a:r>
          </a:p>
          <a:p>
            <a:endParaRPr lang="en-US" b="1" dirty="0"/>
          </a:p>
          <a:p>
            <a:r>
              <a:rPr lang="en-US" b="1" dirty="0"/>
              <a:t>TypeScript = </a:t>
            </a:r>
            <a:r>
              <a:rPr lang="en-US" b="1" dirty="0" err="1"/>
              <a:t>Annotaties</a:t>
            </a:r>
            <a:r>
              <a:rPr lang="en-US" b="1" dirty="0"/>
              <a:t> + Types + Interfaces + ES6</a:t>
            </a:r>
          </a:p>
          <a:p>
            <a:endParaRPr lang="en-US" b="1" dirty="0"/>
          </a:p>
          <a:p>
            <a:r>
              <a:rPr lang="en-US" b="1" dirty="0"/>
              <a:t>-----------------</a:t>
            </a:r>
          </a:p>
          <a:p>
            <a:endParaRPr lang="en-US" b="1" dirty="0"/>
          </a:p>
          <a:p>
            <a:r>
              <a:rPr lang="nl-NL" dirty="0" err="1"/>
              <a:t>TypeScript</a:t>
            </a:r>
            <a:r>
              <a:rPr lang="nl-NL" dirty="0"/>
              <a:t> is van Microsoft.</a:t>
            </a:r>
          </a:p>
          <a:p>
            <a:r>
              <a:rPr lang="nl-NL" dirty="0"/>
              <a:t>Javascript is geschreven conform ES5</a:t>
            </a:r>
          </a:p>
          <a:p>
            <a:endParaRPr lang="en-US" dirty="0"/>
          </a:p>
          <a:p>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21</a:t>
            </a:fld>
            <a:endParaRPr lang="nl-NL"/>
          </a:p>
        </p:txBody>
      </p:sp>
    </p:spTree>
    <p:extLst>
      <p:ext uri="{BB962C8B-B14F-4D97-AF65-F5344CB8AC3E}">
        <p14:creationId xmlns:p14="http://schemas.microsoft.com/office/powerpoint/2010/main" val="3931634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4092692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nl-NL" dirty="0" err="1"/>
              <a:t>Example</a:t>
            </a:r>
            <a:r>
              <a:rPr lang="nl-NL" dirty="0"/>
              <a:t> of a </a:t>
            </a:r>
            <a:r>
              <a:rPr lang="nl-NL" b="1" dirty="0" err="1"/>
              <a:t>TypeScript</a:t>
            </a:r>
            <a:r>
              <a:rPr lang="nl-NL" dirty="0"/>
              <a:t> class</a:t>
            </a:r>
            <a:r>
              <a:rPr lang="nl-NL" baseline="0" dirty="0"/>
              <a:t> </a:t>
            </a:r>
            <a:r>
              <a:rPr lang="nl-NL" dirty="0"/>
              <a:t>!!!</a:t>
            </a:r>
          </a:p>
          <a:p>
            <a:endParaRPr lang="nl-NL" dirty="0"/>
          </a:p>
          <a:p>
            <a:r>
              <a:rPr lang="nl-NL" dirty="0" err="1"/>
              <a:t>This</a:t>
            </a:r>
            <a:r>
              <a:rPr lang="nl-NL" dirty="0"/>
              <a:t> </a:t>
            </a:r>
            <a:r>
              <a:rPr lang="nl-NL" baseline="0" dirty="0" err="1"/>
              <a:t>refers</a:t>
            </a:r>
            <a:r>
              <a:rPr lang="nl-NL" baseline="0" dirty="0"/>
              <a:t> </a:t>
            </a:r>
            <a:r>
              <a:rPr lang="nl-NL" baseline="0" dirty="0" err="1"/>
              <a:t>to</a:t>
            </a:r>
            <a:r>
              <a:rPr lang="nl-NL" baseline="0" dirty="0"/>
              <a:t> the class.</a:t>
            </a: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24</a:t>
            </a:fld>
            <a:endParaRPr lang="nl-NL"/>
          </a:p>
        </p:txBody>
      </p:sp>
    </p:spTree>
    <p:extLst>
      <p:ext uri="{BB962C8B-B14F-4D97-AF65-F5344CB8AC3E}">
        <p14:creationId xmlns:p14="http://schemas.microsoft.com/office/powerpoint/2010/main" val="17289047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b="1" dirty="0" err="1"/>
              <a:t>Angular</a:t>
            </a:r>
            <a:r>
              <a:rPr lang="nl-NL" b="1" baseline="0" dirty="0"/>
              <a:t> is</a:t>
            </a:r>
            <a:r>
              <a:rPr lang="nl-NL" b="1" dirty="0"/>
              <a:t> a tree of </a:t>
            </a:r>
            <a:r>
              <a:rPr lang="nl-NL" b="1" dirty="0" err="1"/>
              <a:t>components</a:t>
            </a:r>
            <a:r>
              <a:rPr lang="nl-NL" b="1" dirty="0"/>
              <a:t>,</a:t>
            </a:r>
            <a:r>
              <a:rPr lang="nl-NL" b="1" baseline="0" dirty="0"/>
              <a:t> </a:t>
            </a:r>
            <a:r>
              <a:rPr lang="nl-NL" b="1" baseline="0" dirty="0" err="1"/>
              <a:t>because</a:t>
            </a:r>
            <a:r>
              <a:rPr lang="nl-NL" b="1" baseline="0" dirty="0"/>
              <a:t> </a:t>
            </a:r>
            <a:r>
              <a:rPr lang="nl-NL" b="1" baseline="0" dirty="0" err="1"/>
              <a:t>it</a:t>
            </a:r>
            <a:r>
              <a:rPr lang="nl-NL" b="1" baseline="0" dirty="0"/>
              <a:t> has </a:t>
            </a:r>
            <a:r>
              <a:rPr lang="nl-NL" b="1" baseline="0" dirty="0" err="1"/>
              <a:t>the</a:t>
            </a:r>
            <a:r>
              <a:rPr lang="nl-NL" b="1" baseline="0" dirty="0"/>
              <a:t> </a:t>
            </a:r>
            <a:r>
              <a:rPr lang="nl-NL" b="1" baseline="0" dirty="0" err="1"/>
              <a:t>same</a:t>
            </a:r>
            <a:r>
              <a:rPr lang="nl-NL" b="1" baseline="0" dirty="0"/>
              <a:t> </a:t>
            </a:r>
            <a:r>
              <a:rPr lang="nl-NL" b="1" baseline="0" dirty="0" err="1"/>
              <a:t>structure</a:t>
            </a:r>
            <a:r>
              <a:rPr lang="nl-NL" b="1" baseline="0" dirty="0"/>
              <a:t> as </a:t>
            </a:r>
            <a:r>
              <a:rPr lang="nl-NL" b="1" baseline="0" dirty="0" err="1"/>
              <a:t>your</a:t>
            </a:r>
            <a:r>
              <a:rPr lang="nl-NL" b="1" baseline="0" dirty="0"/>
              <a:t> html-</a:t>
            </a:r>
            <a:r>
              <a:rPr lang="nl-NL" b="1" baseline="0" dirty="0" err="1"/>
              <a:t>structure</a:t>
            </a:r>
            <a:r>
              <a:rPr lang="nl-NL" b="1" baseline="0" dirty="0"/>
              <a:t> !!!</a:t>
            </a:r>
          </a:p>
          <a:p>
            <a:pPr marL="0" marR="0" indent="0" algn="l" defTabSz="914400" rtl="0" eaLnBrk="1" fontAlgn="auto" latinLnBrk="0" hangingPunct="1">
              <a:lnSpc>
                <a:spcPct val="100000"/>
              </a:lnSpc>
              <a:spcBef>
                <a:spcPts val="0"/>
              </a:spcBef>
              <a:spcAft>
                <a:spcPts val="0"/>
              </a:spcAft>
              <a:buClrTx/>
              <a:buSzTx/>
              <a:buFontTx/>
              <a:buNone/>
              <a:tabLst/>
              <a:defRPr/>
            </a:pPr>
            <a:endParaRPr lang="nl-NL"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a:t>Index.html</a:t>
            </a:r>
            <a:r>
              <a:rPr lang="nl-NL" b="1" baseline="0" dirty="0"/>
              <a:t> is </a:t>
            </a:r>
            <a:r>
              <a:rPr lang="nl-NL" b="1" baseline="0" dirty="0" err="1"/>
              <a:t>the</a:t>
            </a:r>
            <a:r>
              <a:rPr lang="nl-NL" b="1" baseline="0" dirty="0"/>
              <a:t> </a:t>
            </a:r>
            <a:r>
              <a:rPr lang="nl-NL" b="1" baseline="0" dirty="0" err="1"/>
              <a:t>parent</a:t>
            </a:r>
            <a:r>
              <a:rPr lang="nl-NL" b="1" baseline="0" dirty="0"/>
              <a:t> template of </a:t>
            </a:r>
            <a:r>
              <a:rPr lang="nl-NL" b="1" baseline="0" dirty="0" err="1"/>
              <a:t>AppComponent</a:t>
            </a:r>
            <a:r>
              <a:rPr lang="nl-NL" b="1" baseline="0" dirty="0"/>
              <a:t> ect…</a:t>
            </a:r>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a:t>AppComponent</a:t>
            </a:r>
            <a:r>
              <a:rPr lang="nl-NL" b="1" baseline="0" dirty="0"/>
              <a:t> is </a:t>
            </a:r>
            <a:r>
              <a:rPr lang="nl-NL" b="1" baseline="0" dirty="0" err="1"/>
              <a:t>the</a:t>
            </a:r>
            <a:r>
              <a:rPr lang="nl-NL" b="1" baseline="0" dirty="0"/>
              <a:t> </a:t>
            </a:r>
            <a:r>
              <a:rPr lang="nl-NL" b="1" baseline="0" dirty="0" err="1"/>
              <a:t>parent</a:t>
            </a:r>
            <a:r>
              <a:rPr lang="nl-NL" b="1" baseline="0" dirty="0"/>
              <a:t> of </a:t>
            </a:r>
            <a:r>
              <a:rPr lang="nl-NL" b="1" baseline="0" dirty="0" err="1"/>
              <a:t>BookComponent</a:t>
            </a:r>
            <a:r>
              <a:rPr lang="nl-NL" b="1" baseline="0" dirty="0"/>
              <a:t> </a:t>
            </a:r>
            <a:r>
              <a:rPr lang="nl-NL" b="1" baseline="0" dirty="0" err="1"/>
              <a:t>and</a:t>
            </a:r>
            <a:r>
              <a:rPr lang="nl-NL" b="1" baseline="0" dirty="0"/>
              <a:t> </a:t>
            </a:r>
            <a:r>
              <a:rPr lang="mr-IN" b="1" baseline="0" dirty="0"/>
              <a:t>…</a:t>
            </a:r>
            <a:endParaRPr lang="nl-NL" b="1" baseline="0" dirty="0"/>
          </a:p>
          <a:p>
            <a:pPr marL="0" marR="0" indent="0" algn="l" defTabSz="914400" rtl="0" eaLnBrk="1" fontAlgn="auto" latinLnBrk="0" hangingPunct="1">
              <a:lnSpc>
                <a:spcPct val="100000"/>
              </a:lnSpc>
              <a:spcBef>
                <a:spcPts val="0"/>
              </a:spcBef>
              <a:spcAft>
                <a:spcPts val="0"/>
              </a:spcAft>
              <a:buClrTx/>
              <a:buSzTx/>
              <a:buFontTx/>
              <a:buNone/>
              <a:tabLst/>
              <a:defRPr/>
            </a:pPr>
            <a:endParaRPr lang="nl-NL" b="1" baseline="0" dirty="0"/>
          </a:p>
          <a:p>
            <a:pPr marL="0" marR="0" indent="0" algn="l" defTabSz="914400" rtl="0" eaLnBrk="1" fontAlgn="auto" latinLnBrk="0" hangingPunct="1">
              <a:lnSpc>
                <a:spcPct val="100000"/>
              </a:lnSpc>
              <a:spcBef>
                <a:spcPts val="0"/>
              </a:spcBef>
              <a:spcAft>
                <a:spcPts val="0"/>
              </a:spcAft>
              <a:buClrTx/>
              <a:buSzTx/>
              <a:buFontTx/>
              <a:buNone/>
              <a:tabLst/>
              <a:defRPr/>
            </a:pPr>
            <a:r>
              <a:rPr lang="nl-NL" b="1" baseline="0" dirty="0" err="1"/>
              <a:t>main.ts</a:t>
            </a:r>
            <a:endParaRPr lang="nl-NL" b="1" baseline="0" dirty="0"/>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26</a:t>
            </a:fld>
            <a:endParaRPr lang="nl-NL"/>
          </a:p>
        </p:txBody>
      </p:sp>
    </p:spTree>
    <p:extLst>
      <p:ext uri="{BB962C8B-B14F-4D97-AF65-F5344CB8AC3E}">
        <p14:creationId xmlns:p14="http://schemas.microsoft.com/office/powerpoint/2010/main" val="19571994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dirty="0"/>
              <a:t>Angular apps are composed of modules.</a:t>
            </a:r>
          </a:p>
          <a:p>
            <a:pPr marL="285750" indent="-285750">
              <a:buFont typeface="Arial"/>
              <a:buChar char="•"/>
            </a:pPr>
            <a:r>
              <a:rPr lang="en-US" dirty="0"/>
              <a:t>Modules </a:t>
            </a:r>
            <a:r>
              <a:rPr lang="en-US" b="1" dirty="0"/>
              <a:t>exports</a:t>
            </a:r>
            <a:r>
              <a:rPr lang="en-US" dirty="0"/>
              <a:t> classes, function, values — that other modules import.</a:t>
            </a:r>
          </a:p>
          <a:p>
            <a:endParaRPr lang="nl-NL" dirty="0"/>
          </a:p>
        </p:txBody>
      </p:sp>
      <p:sp>
        <p:nvSpPr>
          <p:cNvPr id="4" name="Slide Number Placeholder 3"/>
          <p:cNvSpPr>
            <a:spLocks noGrp="1"/>
          </p:cNvSpPr>
          <p:nvPr>
            <p:ph type="sldNum" sz="quarter" idx="10"/>
          </p:nvPr>
        </p:nvSpPr>
        <p:spPr/>
        <p:txBody>
          <a:bodyPr/>
          <a:lstStyle/>
          <a:p>
            <a:fld id="{59C059BC-4998-4873-8F2D-C8268E612536}" type="slidenum">
              <a:rPr lang="nl-NL" smtClean="0"/>
              <a:t>28</a:t>
            </a:fld>
            <a:endParaRPr lang="nl-NL"/>
          </a:p>
        </p:txBody>
      </p:sp>
    </p:spTree>
    <p:extLst>
      <p:ext uri="{BB962C8B-B14F-4D97-AF65-F5344CB8AC3E}">
        <p14:creationId xmlns:p14="http://schemas.microsoft.com/office/powerpoint/2010/main" val="6682304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nl-NL" b="1" u="sng" dirty="0">
                <a:solidFill>
                  <a:schemeClr val="accent2"/>
                </a:solidFill>
              </a:rPr>
              <a:t>Structuur</a:t>
            </a:r>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dirty="0" err="1">
                <a:solidFill>
                  <a:schemeClr val="accent2"/>
                </a:solidFill>
              </a:rPr>
              <a:t>This</a:t>
            </a:r>
            <a:r>
              <a:rPr lang="nl-NL" dirty="0">
                <a:solidFill>
                  <a:schemeClr val="accent2"/>
                </a:solidFill>
              </a:rPr>
              <a:t> class is </a:t>
            </a:r>
            <a:r>
              <a:rPr lang="nl-NL" dirty="0" err="1">
                <a:solidFill>
                  <a:schemeClr val="accent2"/>
                </a:solidFill>
              </a:rPr>
              <a:t>written</a:t>
            </a:r>
            <a:r>
              <a:rPr lang="nl-NL" dirty="0">
                <a:solidFill>
                  <a:schemeClr val="accent2"/>
                </a:solidFill>
              </a:rPr>
              <a:t> in </a:t>
            </a:r>
            <a:r>
              <a:rPr lang="nl-NL" b="1" dirty="0">
                <a:solidFill>
                  <a:schemeClr val="accent2"/>
                </a:solidFill>
              </a:rPr>
              <a:t>Typescript!</a:t>
            </a:r>
          </a:p>
          <a:p>
            <a:pPr marL="0" marR="0" indent="0" algn="l" defTabSz="914400" rtl="0" eaLnBrk="1" fontAlgn="auto" latinLnBrk="0" hangingPunct="1">
              <a:lnSpc>
                <a:spcPct val="100000"/>
              </a:lnSpc>
              <a:spcBef>
                <a:spcPts val="0"/>
              </a:spcBef>
              <a:spcAft>
                <a:spcPts val="0"/>
              </a:spcAft>
              <a:buClrTx/>
              <a:buSzTx/>
              <a:buFontTx/>
              <a:buNone/>
              <a:tabLst/>
              <a:defRPr/>
            </a:pPr>
            <a:endParaRPr lang="nl-NL" b="1"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nl-NL" b="1"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u="sng" dirty="0">
                <a:solidFill>
                  <a:schemeClr val="accent2"/>
                </a:solidFill>
              </a:rPr>
              <a:t>How </a:t>
            </a:r>
            <a:r>
              <a:rPr lang="nl-NL" u="sng" dirty="0" err="1">
                <a:solidFill>
                  <a:schemeClr val="accent2"/>
                </a:solidFill>
              </a:rPr>
              <a:t>to</a:t>
            </a:r>
            <a:r>
              <a:rPr lang="nl-NL" u="sng" baseline="0" dirty="0">
                <a:solidFill>
                  <a:schemeClr val="accent2"/>
                </a:solidFill>
              </a:rPr>
              <a:t> </a:t>
            </a:r>
            <a:r>
              <a:rPr lang="nl-NL" u="sng" baseline="0" dirty="0" err="1">
                <a:solidFill>
                  <a:schemeClr val="accent2"/>
                </a:solidFill>
              </a:rPr>
              <a:t>convert</a:t>
            </a:r>
            <a:r>
              <a:rPr lang="nl-NL" u="sng" baseline="0" dirty="0">
                <a:solidFill>
                  <a:schemeClr val="accent2"/>
                </a:solidFill>
              </a:rPr>
              <a:t> </a:t>
            </a:r>
            <a:r>
              <a:rPr lang="nl-NL" u="sng" baseline="0" dirty="0" err="1">
                <a:solidFill>
                  <a:schemeClr val="accent2"/>
                </a:solidFill>
              </a:rPr>
              <a:t>this</a:t>
            </a:r>
            <a:r>
              <a:rPr lang="nl-NL" u="sng" baseline="0" dirty="0">
                <a:solidFill>
                  <a:schemeClr val="accent2"/>
                </a:solidFill>
              </a:rPr>
              <a:t> </a:t>
            </a:r>
            <a:r>
              <a:rPr lang="nl-NL" b="1" u="sng" dirty="0">
                <a:solidFill>
                  <a:schemeClr val="accent2"/>
                </a:solidFill>
              </a:rPr>
              <a:t>class</a:t>
            </a:r>
            <a:r>
              <a:rPr lang="nl-NL" u="sng" dirty="0">
                <a:solidFill>
                  <a:schemeClr val="accent2"/>
                </a:solidFill>
              </a:rPr>
              <a:t> in a Component:</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a:solidFill>
                  <a:schemeClr val="accent2"/>
                </a:solidFill>
              </a:rPr>
              <a:t>- </a:t>
            </a:r>
            <a:r>
              <a:rPr lang="nl-NL" dirty="0" err="1">
                <a:solidFill>
                  <a:schemeClr val="accent2"/>
                </a:solidFill>
              </a:rPr>
              <a:t>You</a:t>
            </a:r>
            <a:r>
              <a:rPr lang="nl-NL" dirty="0">
                <a:solidFill>
                  <a:schemeClr val="accent2"/>
                </a:solidFill>
              </a:rPr>
              <a:t> import </a:t>
            </a:r>
            <a:r>
              <a:rPr lang="nl-NL" dirty="0" err="1">
                <a:solidFill>
                  <a:schemeClr val="accent2"/>
                </a:solidFill>
              </a:rPr>
              <a:t>the</a:t>
            </a:r>
            <a:r>
              <a:rPr lang="nl-NL" dirty="0">
                <a:solidFill>
                  <a:schemeClr val="accent2"/>
                </a:solidFill>
              </a:rPr>
              <a:t> Typescript </a:t>
            </a:r>
            <a:r>
              <a:rPr lang="nl-NL" dirty="0" err="1">
                <a:solidFill>
                  <a:schemeClr val="accent2"/>
                </a:solidFill>
              </a:rPr>
              <a:t>libraries</a:t>
            </a:r>
            <a:r>
              <a:rPr lang="nl-NL" dirty="0">
                <a:solidFill>
                  <a:schemeClr val="accent2"/>
                </a:solidFill>
              </a:rPr>
              <a:t> </a:t>
            </a:r>
            <a:r>
              <a:rPr lang="nl-NL" dirty="0" err="1">
                <a:solidFill>
                  <a:schemeClr val="accent2"/>
                </a:solidFill>
              </a:rPr>
              <a:t>from</a:t>
            </a:r>
            <a:r>
              <a:rPr lang="nl-NL" dirty="0">
                <a:solidFill>
                  <a:schemeClr val="accent2"/>
                </a:solidFill>
              </a:rPr>
              <a:t> </a:t>
            </a:r>
            <a:r>
              <a:rPr lang="nl-NL" dirty="0" err="1">
                <a:solidFill>
                  <a:schemeClr val="accent2"/>
                </a:solidFill>
              </a:rPr>
              <a:t>Angular</a:t>
            </a:r>
            <a:r>
              <a:rPr lang="nl-NL" dirty="0">
                <a:solidFill>
                  <a:schemeClr val="accent2"/>
                </a:solidFill>
              </a:rPr>
              <a:t> ---&gt; a Component is </a:t>
            </a:r>
            <a:r>
              <a:rPr lang="nl-NL" dirty="0" err="1">
                <a:solidFill>
                  <a:schemeClr val="accent2"/>
                </a:solidFill>
              </a:rPr>
              <a:t>imported</a:t>
            </a:r>
            <a:r>
              <a:rPr lang="nl-NL" dirty="0">
                <a:solidFill>
                  <a:schemeClr val="accent2"/>
                </a:solidFill>
              </a:rPr>
              <a:t> </a:t>
            </a:r>
            <a:r>
              <a:rPr lang="nl-NL" dirty="0" err="1">
                <a:solidFill>
                  <a:schemeClr val="accent2"/>
                </a:solidFill>
              </a:rPr>
              <a:t>here</a:t>
            </a:r>
            <a:endParaRPr lang="nl-NL"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dirty="0">
                <a:solidFill>
                  <a:schemeClr val="accent2"/>
                </a:solidFill>
              </a:rPr>
              <a:t>- </a:t>
            </a:r>
            <a:r>
              <a:rPr lang="nl-NL" dirty="0" err="1">
                <a:solidFill>
                  <a:schemeClr val="accent2"/>
                </a:solidFill>
              </a:rPr>
              <a:t>You</a:t>
            </a:r>
            <a:r>
              <a:rPr lang="nl-NL" baseline="0" dirty="0">
                <a:solidFill>
                  <a:schemeClr val="accent2"/>
                </a:solidFill>
              </a:rPr>
              <a:t> </a:t>
            </a:r>
            <a:r>
              <a:rPr lang="nl-NL" baseline="0" dirty="0" err="1">
                <a:solidFill>
                  <a:schemeClr val="accent2"/>
                </a:solidFill>
              </a:rPr>
              <a:t>can</a:t>
            </a:r>
            <a:r>
              <a:rPr lang="nl-NL" baseline="0" dirty="0">
                <a:solidFill>
                  <a:schemeClr val="accent2"/>
                </a:solidFill>
              </a:rPr>
              <a:t> </a:t>
            </a:r>
            <a:r>
              <a:rPr lang="nl-NL" baseline="0" dirty="0" err="1">
                <a:solidFill>
                  <a:schemeClr val="accent2"/>
                </a:solidFill>
              </a:rPr>
              <a:t>now</a:t>
            </a:r>
            <a:r>
              <a:rPr lang="nl-NL" baseline="0" dirty="0">
                <a:solidFill>
                  <a:schemeClr val="accent2"/>
                </a:solidFill>
              </a:rPr>
              <a:t> </a:t>
            </a:r>
            <a:r>
              <a:rPr lang="nl-NL" baseline="0" dirty="0" err="1">
                <a:solidFill>
                  <a:schemeClr val="accent2"/>
                </a:solidFill>
              </a:rPr>
              <a:t>convert</a:t>
            </a:r>
            <a:r>
              <a:rPr lang="nl-NL" baseline="0" dirty="0">
                <a:solidFill>
                  <a:schemeClr val="accent2"/>
                </a:solidFill>
              </a:rPr>
              <a:t> </a:t>
            </a:r>
            <a:r>
              <a:rPr lang="nl-NL" baseline="0" dirty="0" err="1">
                <a:solidFill>
                  <a:schemeClr val="accent2"/>
                </a:solidFill>
              </a:rPr>
              <a:t>the</a:t>
            </a:r>
            <a:r>
              <a:rPr lang="nl-NL" baseline="0" dirty="0">
                <a:solidFill>
                  <a:schemeClr val="accent2"/>
                </a:solidFill>
              </a:rPr>
              <a:t> </a:t>
            </a:r>
            <a:r>
              <a:rPr lang="nl-NL" b="1" u="sng" dirty="0">
                <a:solidFill>
                  <a:schemeClr val="accent2"/>
                </a:solidFill>
              </a:rPr>
              <a:t>class </a:t>
            </a:r>
            <a:r>
              <a:rPr lang="nl-NL" baseline="0" dirty="0">
                <a:solidFill>
                  <a:schemeClr val="accent2"/>
                </a:solidFill>
              </a:rPr>
              <a:t>in a Component </a:t>
            </a:r>
            <a:r>
              <a:rPr lang="nl-NL" baseline="0" dirty="0" err="1">
                <a:solidFill>
                  <a:schemeClr val="accent2"/>
                </a:solidFill>
              </a:rPr>
              <a:t>with</a:t>
            </a:r>
            <a:r>
              <a:rPr lang="nl-NL" baseline="0" dirty="0">
                <a:solidFill>
                  <a:schemeClr val="accent2"/>
                </a:solidFill>
              </a:rPr>
              <a:t> </a:t>
            </a:r>
            <a:r>
              <a:rPr lang="nl-NL" baseline="0" dirty="0" err="1">
                <a:solidFill>
                  <a:schemeClr val="accent2"/>
                </a:solidFill>
              </a:rPr>
              <a:t>the</a:t>
            </a:r>
            <a:r>
              <a:rPr lang="nl-NL" dirty="0">
                <a:solidFill>
                  <a:schemeClr val="accent2"/>
                </a:solidFill>
              </a:rPr>
              <a:t> @Component </a:t>
            </a:r>
            <a:r>
              <a:rPr lang="nl-NL" dirty="0" err="1">
                <a:solidFill>
                  <a:schemeClr val="accent2"/>
                </a:solidFill>
              </a:rPr>
              <a:t>annotation</a:t>
            </a:r>
            <a:endParaRPr lang="nl-NL" dirty="0">
              <a:solidFill>
                <a:schemeClr val="accent2"/>
              </a:solidFill>
            </a:endParaRPr>
          </a:p>
          <a:p>
            <a:pPr marL="0" marR="0" lvl="0" indent="0">
              <a:lnSpc>
                <a:spcPts val="2100"/>
              </a:lnSpc>
              <a:spcBef>
                <a:spcPts val="0"/>
              </a:spcBef>
              <a:spcAft>
                <a:spcPts val="1200"/>
              </a:spcAft>
              <a:buSzPts val="1000"/>
              <a:buFont typeface="Symbol"/>
              <a:buNone/>
              <a:tabLst>
                <a:tab pos="457200" algn="l"/>
              </a:tabLst>
            </a:pPr>
            <a:r>
              <a:rPr lang="nl-NL" dirty="0">
                <a:solidFill>
                  <a:schemeClr val="accent2"/>
                </a:solidFill>
              </a:rPr>
              <a:t>- </a:t>
            </a:r>
            <a:r>
              <a:rPr lang="en-US" sz="1100" b="1" dirty="0" err="1">
                <a:solidFill>
                  <a:srgbClr val="5C707A"/>
                </a:solidFill>
                <a:effectLst/>
                <a:latin typeface="Monaco"/>
                <a:ea typeface="ＭＳ 明朝"/>
                <a:cs typeface="Courier"/>
              </a:rPr>
              <a:t>templateUrl</a:t>
            </a:r>
            <a:r>
              <a:rPr lang="en-US" dirty="0">
                <a:solidFill>
                  <a:srgbClr val="1A2326"/>
                </a:solidFill>
                <a:effectLst/>
                <a:latin typeface="Helvetica Neue Light"/>
                <a:ea typeface="ＭＳ 明朝"/>
                <a:cs typeface="Times New Roman"/>
              </a:rPr>
              <a:t> - the address of this component's template </a:t>
            </a:r>
          </a:p>
          <a:p>
            <a:pPr marL="0" marR="0" indent="0" algn="l" defTabSz="914400" rtl="0" eaLnBrk="1" fontAlgn="auto" latinLnBrk="0" hangingPunct="1">
              <a:lnSpc>
                <a:spcPct val="100000"/>
              </a:lnSpc>
              <a:spcBef>
                <a:spcPts val="0"/>
              </a:spcBef>
              <a:spcAft>
                <a:spcPts val="0"/>
              </a:spcAft>
              <a:buClrTx/>
              <a:buSzTx/>
              <a:buFontTx/>
              <a:buNone/>
              <a:tabLst/>
              <a:defRPr/>
            </a:pPr>
            <a:endParaRPr lang="nl-NL" baseline="0" dirty="0">
              <a:solidFill>
                <a:schemeClr val="accent2"/>
              </a:solidFill>
            </a:endParaRPr>
          </a:p>
          <a:p>
            <a:pPr marL="0" marR="0" indent="0" algn="l" defTabSz="914400" rtl="0" eaLnBrk="1" fontAlgn="auto" latinLnBrk="0" hangingPunct="1">
              <a:lnSpc>
                <a:spcPct val="100000"/>
              </a:lnSpc>
              <a:spcBef>
                <a:spcPts val="0"/>
              </a:spcBef>
              <a:spcAft>
                <a:spcPts val="0"/>
              </a:spcAft>
              <a:buClrTx/>
              <a:buSzTx/>
              <a:buFontTx/>
              <a:buNone/>
              <a:tabLst/>
              <a:defRPr/>
            </a:pPr>
            <a:r>
              <a:rPr lang="nl-NL" sz="1400" b="1" u="sng" baseline="0" dirty="0">
                <a:solidFill>
                  <a:schemeClr val="accent2"/>
                </a:solidFill>
              </a:rPr>
              <a:t>How does </a:t>
            </a:r>
            <a:r>
              <a:rPr lang="nl-NL" sz="1400" b="1" u="sng" baseline="0" dirty="0" err="1">
                <a:solidFill>
                  <a:schemeClr val="accent2"/>
                </a:solidFill>
              </a:rPr>
              <a:t>this</a:t>
            </a:r>
            <a:r>
              <a:rPr lang="nl-NL" sz="1400" b="1" u="sng" baseline="0" dirty="0">
                <a:solidFill>
                  <a:schemeClr val="accent2"/>
                </a:solidFill>
              </a:rPr>
              <a:t> </a:t>
            </a:r>
            <a:r>
              <a:rPr lang="nl-NL" sz="1400" b="1" u="sng" baseline="0" dirty="0" err="1">
                <a:solidFill>
                  <a:schemeClr val="accent2"/>
                </a:solidFill>
              </a:rPr>
              <a:t>work</a:t>
            </a:r>
            <a:r>
              <a:rPr lang="nl-NL" sz="1400" b="1" u="sng" baseline="0" dirty="0">
                <a:solidFill>
                  <a:schemeClr val="accent2"/>
                </a:solidFill>
              </a:rPr>
              <a:t> in action</a:t>
            </a:r>
          </a:p>
          <a:p>
            <a:pPr marL="0" marR="0" indent="0" algn="l" defTabSz="914400" rtl="0" eaLnBrk="1" fontAlgn="auto" latinLnBrk="0" hangingPunct="1">
              <a:lnSpc>
                <a:spcPct val="100000"/>
              </a:lnSpc>
              <a:spcBef>
                <a:spcPts val="0"/>
              </a:spcBef>
              <a:spcAft>
                <a:spcPts val="0"/>
              </a:spcAft>
              <a:buClrTx/>
              <a:buSzTx/>
              <a:buFontTx/>
              <a:buNone/>
              <a:tabLst/>
              <a:defRPr/>
            </a:pPr>
            <a:r>
              <a:rPr lang="nl-NL" sz="1400" b="1" u="sng" baseline="0" dirty="0" err="1">
                <a:solidFill>
                  <a:schemeClr val="accent2"/>
                </a:solidFill>
              </a:rPr>
              <a:t>With</a:t>
            </a:r>
            <a:r>
              <a:rPr lang="nl-NL" sz="1400" b="1" u="sng" baseline="0" dirty="0">
                <a:solidFill>
                  <a:schemeClr val="accent2"/>
                </a:solidFill>
              </a:rPr>
              <a:t> </a:t>
            </a:r>
            <a:r>
              <a:rPr lang="nl-NL" sz="1400" b="1" u="sng" baseline="0" dirty="0" err="1">
                <a:solidFill>
                  <a:schemeClr val="accent2"/>
                </a:solidFill>
              </a:rPr>
              <a:t>the</a:t>
            </a:r>
            <a:r>
              <a:rPr lang="nl-NL" sz="1400" b="1" u="sng" baseline="0" dirty="0">
                <a:solidFill>
                  <a:schemeClr val="accent2"/>
                </a:solidFill>
              </a:rPr>
              <a:t> </a:t>
            </a:r>
            <a:r>
              <a:rPr lang="nl-NL" sz="1400" b="1" u="sng" baseline="0" dirty="0" err="1">
                <a:solidFill>
                  <a:schemeClr val="accent2"/>
                </a:solidFill>
              </a:rPr>
              <a:t>selector</a:t>
            </a:r>
            <a:r>
              <a:rPr lang="nl-NL" sz="1400" b="1" u="sng" baseline="0" dirty="0">
                <a:solidFill>
                  <a:schemeClr val="accent2"/>
                </a:solidFill>
              </a:rPr>
              <a:t> </a:t>
            </a:r>
            <a:r>
              <a:rPr lang="nl-NL" sz="1400" b="1" u="sng" baseline="0" dirty="0" err="1">
                <a:solidFill>
                  <a:schemeClr val="accent2"/>
                </a:solidFill>
              </a:rPr>
              <a:t>you</a:t>
            </a:r>
            <a:r>
              <a:rPr lang="nl-NL" sz="1400" b="1" u="sng" baseline="0" dirty="0">
                <a:solidFill>
                  <a:schemeClr val="accent2"/>
                </a:solidFill>
              </a:rPr>
              <a:t> </a:t>
            </a:r>
            <a:r>
              <a:rPr lang="nl-NL" sz="1400" b="1" u="sng" baseline="0" dirty="0" err="1">
                <a:solidFill>
                  <a:schemeClr val="accent2"/>
                </a:solidFill>
              </a:rPr>
              <a:t>can</a:t>
            </a:r>
            <a:r>
              <a:rPr lang="nl-NL" sz="1400" b="1" u="sng" baseline="0" dirty="0">
                <a:solidFill>
                  <a:schemeClr val="accent2"/>
                </a:solidFill>
              </a:rPr>
              <a:t> </a:t>
            </a:r>
            <a:r>
              <a:rPr lang="nl-NL" sz="1400" b="1" u="sng" baseline="0" dirty="0" err="1">
                <a:solidFill>
                  <a:schemeClr val="accent2"/>
                </a:solidFill>
              </a:rPr>
              <a:t>instantiate</a:t>
            </a:r>
            <a:r>
              <a:rPr lang="nl-NL" sz="1400" b="1" u="sng" baseline="0" dirty="0">
                <a:solidFill>
                  <a:schemeClr val="accent2"/>
                </a:solidFill>
              </a:rPr>
              <a:t> </a:t>
            </a:r>
            <a:r>
              <a:rPr lang="nl-NL" sz="1400" b="1" u="sng" baseline="0" dirty="0" err="1">
                <a:solidFill>
                  <a:schemeClr val="accent2"/>
                </a:solidFill>
              </a:rPr>
              <a:t>and</a:t>
            </a:r>
            <a:r>
              <a:rPr lang="nl-NL" sz="1400" b="1" u="sng" baseline="0" dirty="0">
                <a:solidFill>
                  <a:schemeClr val="accent2"/>
                </a:solidFill>
              </a:rPr>
              <a:t> call </a:t>
            </a:r>
            <a:r>
              <a:rPr lang="nl-NL" sz="1400" b="1" u="sng" baseline="0" dirty="0" err="1">
                <a:solidFill>
                  <a:schemeClr val="accent2"/>
                </a:solidFill>
              </a:rPr>
              <a:t>the</a:t>
            </a:r>
            <a:r>
              <a:rPr lang="nl-NL" sz="1400" b="1" u="sng" baseline="0" dirty="0">
                <a:solidFill>
                  <a:schemeClr val="accent2"/>
                </a:solidFill>
              </a:rPr>
              <a:t> component</a:t>
            </a:r>
          </a:p>
          <a:p>
            <a:pPr marL="0" marR="0" indent="0" algn="l" defTabSz="914400" rtl="0" eaLnBrk="1" fontAlgn="auto" latinLnBrk="0" hangingPunct="1">
              <a:lnSpc>
                <a:spcPct val="100000"/>
              </a:lnSpc>
              <a:spcBef>
                <a:spcPts val="0"/>
              </a:spcBef>
              <a:spcAft>
                <a:spcPts val="0"/>
              </a:spcAft>
              <a:buClrTx/>
              <a:buSzTx/>
              <a:buFontTx/>
              <a:buNone/>
              <a:tabLst/>
              <a:defRPr/>
            </a:pPr>
            <a:r>
              <a:rPr lang="nl-NL" sz="1200" kern="1200" dirty="0" err="1">
                <a:solidFill>
                  <a:schemeClr val="tx1"/>
                </a:solidFill>
                <a:effectLst/>
                <a:latin typeface="+mn-lt"/>
                <a:ea typeface="+mn-ea"/>
                <a:cs typeface="+mn-cs"/>
              </a:rPr>
              <a:t>With</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the</a:t>
            </a:r>
            <a:r>
              <a:rPr lang="nl-NL" sz="1200" kern="1200" dirty="0">
                <a:solidFill>
                  <a:schemeClr val="tx1"/>
                </a:solidFill>
                <a:effectLst/>
                <a:latin typeface="+mn-lt"/>
                <a:ea typeface="+mn-ea"/>
                <a:cs typeface="+mn-cs"/>
              </a:rPr>
              <a:t> CSS </a:t>
            </a:r>
            <a:r>
              <a:rPr lang="nl-NL" sz="1200" kern="1200" dirty="0" err="1">
                <a:solidFill>
                  <a:schemeClr val="tx1"/>
                </a:solidFill>
                <a:effectLst/>
                <a:latin typeface="+mn-lt"/>
                <a:ea typeface="+mn-ea"/>
                <a:cs typeface="+mn-cs"/>
              </a:rPr>
              <a:t>selector</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you</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can</a:t>
            </a:r>
            <a:r>
              <a:rPr lang="nl-NL" sz="1200" kern="1200" dirty="0">
                <a:solidFill>
                  <a:schemeClr val="tx1"/>
                </a:solidFill>
                <a:effectLst/>
                <a:latin typeface="+mn-lt"/>
                <a:ea typeface="+mn-ea"/>
                <a:cs typeface="+mn-cs"/>
              </a:rPr>
              <a:t> </a:t>
            </a:r>
            <a:r>
              <a:rPr lang="nl-NL" sz="1200" kern="1200" dirty="0" err="1">
                <a:solidFill>
                  <a:schemeClr val="tx1"/>
                </a:solidFill>
                <a:effectLst/>
                <a:latin typeface="+mn-lt"/>
                <a:ea typeface="+mn-ea"/>
                <a:cs typeface="+mn-cs"/>
              </a:rPr>
              <a:t>tell</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Angular</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to</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create</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an</a:t>
            </a:r>
            <a:r>
              <a:rPr lang="nl-NL" sz="1200" kern="1200" baseline="0" dirty="0">
                <a:solidFill>
                  <a:schemeClr val="tx1"/>
                </a:solidFill>
                <a:effectLst/>
                <a:latin typeface="+mn-lt"/>
                <a:ea typeface="+mn-ea"/>
                <a:cs typeface="+mn-cs"/>
              </a:rPr>
              <a:t> </a:t>
            </a:r>
            <a:r>
              <a:rPr lang="nl-NL" sz="1200" kern="1200" baseline="0" dirty="0" err="1">
                <a:solidFill>
                  <a:schemeClr val="tx1"/>
                </a:solidFill>
                <a:effectLst/>
                <a:latin typeface="+mn-lt"/>
                <a:ea typeface="+mn-ea"/>
                <a:cs typeface="+mn-cs"/>
              </a:rPr>
              <a:t>instance</a:t>
            </a:r>
            <a:r>
              <a:rPr lang="nl-NL" sz="1200" kern="1200" baseline="0" dirty="0">
                <a:solidFill>
                  <a:schemeClr val="tx1"/>
                </a:solidFill>
                <a:effectLst/>
                <a:latin typeface="+mn-lt"/>
                <a:ea typeface="+mn-ea"/>
                <a:cs typeface="+mn-cs"/>
              </a:rPr>
              <a:t> of </a:t>
            </a:r>
            <a:r>
              <a:rPr lang="nl-NL" sz="1200" kern="1200" baseline="0" dirty="0" err="1">
                <a:solidFill>
                  <a:schemeClr val="tx1"/>
                </a:solidFill>
                <a:effectLst/>
                <a:latin typeface="+mn-lt"/>
                <a:ea typeface="+mn-ea"/>
                <a:cs typeface="+mn-cs"/>
              </a:rPr>
              <a:t>this</a:t>
            </a:r>
            <a:r>
              <a:rPr lang="nl-NL" sz="1200" kern="1200" baseline="0" dirty="0">
                <a:solidFill>
                  <a:schemeClr val="tx1"/>
                </a:solidFill>
                <a:effectLst/>
                <a:latin typeface="+mn-lt"/>
                <a:ea typeface="+mn-ea"/>
                <a:cs typeface="+mn-cs"/>
              </a:rPr>
              <a:t> </a:t>
            </a:r>
            <a:r>
              <a:rPr lang="en-US" dirty="0">
                <a:solidFill>
                  <a:srgbClr val="1A2326"/>
                </a:solidFill>
                <a:effectLst/>
                <a:latin typeface="Helvetica Neue Light"/>
                <a:ea typeface="Times New Roman"/>
                <a:cs typeface="Times New Roman"/>
              </a:rPr>
              <a:t>component where it finds a </a:t>
            </a:r>
            <a:r>
              <a:rPr lang="en-US" sz="1100" dirty="0">
                <a:solidFill>
                  <a:srgbClr val="5C707A"/>
                </a:solidFill>
                <a:effectLst/>
                <a:latin typeface="Monaco"/>
                <a:ea typeface="ＭＳ 明朝"/>
                <a:cs typeface="Courier"/>
              </a:rPr>
              <a:t>&lt;grocery-list&gt;</a:t>
            </a:r>
            <a:r>
              <a:rPr lang="en-US" dirty="0">
                <a:solidFill>
                  <a:srgbClr val="1A2326"/>
                </a:solidFill>
                <a:effectLst/>
                <a:latin typeface="Helvetica Neue Light"/>
                <a:ea typeface="Times New Roman"/>
                <a:cs typeface="Times New Roman"/>
              </a:rPr>
              <a:t> tag in </a:t>
            </a:r>
            <a:r>
              <a:rPr lang="en-US" b="1" i="1" dirty="0">
                <a:solidFill>
                  <a:srgbClr val="1A2326"/>
                </a:solidFill>
                <a:effectLst/>
                <a:latin typeface="Helvetica Neue Light"/>
                <a:ea typeface="Times New Roman"/>
                <a:cs typeface="Times New Roman"/>
              </a:rPr>
              <a:t>parent</a:t>
            </a:r>
            <a:r>
              <a:rPr lang="en-US" dirty="0">
                <a:solidFill>
                  <a:srgbClr val="1A2326"/>
                </a:solidFill>
                <a:effectLst/>
                <a:latin typeface="Helvetica Neue Light"/>
                <a:ea typeface="Times New Roman"/>
                <a:cs typeface="Times New Roman"/>
              </a:rPr>
              <a:t> HTML.</a:t>
            </a:r>
            <a:endParaRPr lang="nl-NL" sz="1200" kern="1200" dirty="0">
              <a:solidFill>
                <a:schemeClr val="tx1"/>
              </a:solidFill>
              <a:effectLst/>
              <a:latin typeface="+mn-lt"/>
              <a:ea typeface="+mn-ea"/>
              <a:cs typeface="+mn-cs"/>
            </a:endParaRPr>
          </a:p>
          <a:p>
            <a:pPr marL="342900" marR="0" lvl="0" indent="-342900">
              <a:lnSpc>
                <a:spcPts val="2100"/>
              </a:lnSpc>
              <a:spcBef>
                <a:spcPts val="0"/>
              </a:spcBef>
              <a:spcAft>
                <a:spcPts val="1200"/>
              </a:spcAft>
              <a:buSzPts val="1000"/>
              <a:buFont typeface="Symbol"/>
              <a:buChar char=""/>
              <a:tabLst>
                <a:tab pos="457200" algn="l"/>
              </a:tabLst>
            </a:pPr>
            <a:endParaRPr lang="en-US" dirty="0">
              <a:solidFill>
                <a:srgbClr val="1A2326"/>
              </a:solidFill>
              <a:effectLst/>
              <a:latin typeface="Helvetica Neue Light"/>
              <a:ea typeface="ＭＳ 明朝"/>
              <a:cs typeface="Times New Roman"/>
            </a:endParaRPr>
          </a:p>
          <a:p>
            <a:pPr marL="0" marR="0" lvl="0" indent="0">
              <a:lnSpc>
                <a:spcPts val="2100"/>
              </a:lnSpc>
              <a:spcBef>
                <a:spcPts val="0"/>
              </a:spcBef>
              <a:spcAft>
                <a:spcPts val="1200"/>
              </a:spcAft>
              <a:buSzPts val="1000"/>
              <a:buFont typeface="Symbol"/>
              <a:buNone/>
              <a:tabLst>
                <a:tab pos="457200" algn="l"/>
              </a:tabLst>
            </a:pPr>
            <a:r>
              <a:rPr lang="en-US" sz="1200" b="0" i="0" kern="1200" dirty="0">
                <a:solidFill>
                  <a:schemeClr val="tx1"/>
                </a:solidFill>
                <a:effectLst/>
                <a:latin typeface="+mn-lt"/>
                <a:ea typeface="+mn-ea"/>
                <a:cs typeface="+mn-cs"/>
              </a:rPr>
              <a:t>You </a:t>
            </a:r>
            <a:r>
              <a:rPr lang="en-US" sz="1200" b="1" i="1" kern="1200" dirty="0">
                <a:solidFill>
                  <a:srgbClr val="C00000"/>
                </a:solidFill>
                <a:effectLst/>
                <a:latin typeface="+mn-lt"/>
                <a:ea typeface="+mn-ea"/>
                <a:cs typeface="+mn-cs"/>
              </a:rPr>
              <a:t>export</a:t>
            </a:r>
            <a:r>
              <a:rPr lang="en-US" sz="1200" b="0" i="0" kern="1200" dirty="0">
                <a:solidFill>
                  <a:schemeClr val="tx1"/>
                </a:solidFill>
                <a:effectLst/>
                <a:latin typeface="+mn-lt"/>
                <a:ea typeface="+mn-ea"/>
                <a:cs typeface="+mn-cs"/>
              </a:rPr>
              <a:t> the </a:t>
            </a:r>
            <a:r>
              <a:rPr lang="en-US" dirty="0"/>
              <a:t>Component</a:t>
            </a:r>
            <a:r>
              <a:rPr lang="en-US" sz="1200" b="0" i="0" kern="1200" dirty="0">
                <a:solidFill>
                  <a:schemeClr val="tx1"/>
                </a:solidFill>
                <a:effectLst/>
                <a:latin typeface="+mn-lt"/>
                <a:ea typeface="+mn-ea"/>
                <a:cs typeface="+mn-cs"/>
              </a:rPr>
              <a:t> class so that you can </a:t>
            </a:r>
            <a:r>
              <a:rPr lang="en-US" sz="1200" b="0" i="1" kern="1200" dirty="0">
                <a:solidFill>
                  <a:schemeClr val="tx1"/>
                </a:solidFill>
                <a:effectLst/>
                <a:latin typeface="+mn-lt"/>
                <a:ea typeface="+mn-ea"/>
                <a:cs typeface="+mn-cs"/>
              </a:rPr>
              <a:t>import</a:t>
            </a:r>
            <a:r>
              <a:rPr lang="en-US" sz="1200" b="0" i="0" kern="1200" dirty="0">
                <a:solidFill>
                  <a:schemeClr val="tx1"/>
                </a:solidFill>
                <a:effectLst/>
                <a:latin typeface="+mn-lt"/>
                <a:ea typeface="+mn-ea"/>
                <a:cs typeface="+mn-cs"/>
              </a:rPr>
              <a:t> and use it</a:t>
            </a:r>
            <a:r>
              <a:rPr lang="en-US" sz="1200" b="0" i="0" kern="1200" baseline="0" dirty="0">
                <a:solidFill>
                  <a:schemeClr val="tx1"/>
                </a:solidFill>
                <a:effectLst/>
                <a:latin typeface="+mn-lt"/>
                <a:ea typeface="+mn-ea"/>
                <a:cs typeface="+mn-cs"/>
              </a:rPr>
              <a:t> in the rest of your application</a:t>
            </a:r>
            <a:r>
              <a:rPr lang="en-US" sz="1200" b="0" i="0" kern="1200" dirty="0">
                <a:solidFill>
                  <a:schemeClr val="tx1"/>
                </a:solidFill>
                <a:effectLst/>
                <a:latin typeface="+mn-lt"/>
                <a:ea typeface="+mn-ea"/>
                <a:cs typeface="+mn-cs"/>
              </a:rPr>
              <a:t>.</a:t>
            </a:r>
          </a:p>
          <a:p>
            <a:pPr marL="342900" marR="0" lvl="0" indent="-342900">
              <a:lnSpc>
                <a:spcPts val="2100"/>
              </a:lnSpc>
              <a:spcBef>
                <a:spcPts val="0"/>
              </a:spcBef>
              <a:spcAft>
                <a:spcPts val="1200"/>
              </a:spcAft>
              <a:buSzPts val="1000"/>
              <a:buFont typeface="Symbol"/>
              <a:buChar char=""/>
              <a:tabLst>
                <a:tab pos="457200" algn="l"/>
              </a:tabLst>
            </a:pPr>
            <a:endParaRPr lang="en-US" sz="1200" b="0" i="0" kern="1200" dirty="0">
              <a:solidFill>
                <a:schemeClr val="tx1"/>
              </a:solidFill>
              <a:effectLst/>
              <a:latin typeface="+mn-lt"/>
              <a:ea typeface="+mn-ea"/>
              <a:cs typeface="+mn-cs"/>
            </a:endParaRPr>
          </a:p>
          <a:p>
            <a:pPr marL="0" marR="0" lvl="0" indent="0">
              <a:lnSpc>
                <a:spcPts val="2100"/>
              </a:lnSpc>
              <a:spcBef>
                <a:spcPts val="0"/>
              </a:spcBef>
              <a:spcAft>
                <a:spcPts val="1200"/>
              </a:spcAft>
              <a:buSzPts val="1000"/>
              <a:buFont typeface="Symbol"/>
              <a:buNone/>
              <a:tabLst>
                <a:tab pos="457200" algn="l"/>
              </a:tabLst>
            </a:pPr>
            <a:endParaRPr lang="en-US" dirty="0">
              <a:effectLst/>
              <a:latin typeface="Cambria"/>
              <a:ea typeface="ＭＳ 明朝"/>
              <a:cs typeface="Times New Roman"/>
            </a:endParaRPr>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29</a:t>
            </a:fld>
            <a:endParaRPr lang="nl-NL"/>
          </a:p>
        </p:txBody>
      </p:sp>
    </p:spTree>
    <p:extLst>
      <p:ext uri="{BB962C8B-B14F-4D97-AF65-F5344CB8AC3E}">
        <p14:creationId xmlns:p14="http://schemas.microsoft.com/office/powerpoint/2010/main" val="38343011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nl-NL" b="1" dirty="0"/>
          </a:p>
        </p:txBody>
      </p:sp>
      <p:sp>
        <p:nvSpPr>
          <p:cNvPr id="4" name="Slide Number Placeholder 3"/>
          <p:cNvSpPr>
            <a:spLocks noGrp="1"/>
          </p:cNvSpPr>
          <p:nvPr>
            <p:ph type="sldNum" sz="quarter" idx="10"/>
          </p:nvPr>
        </p:nvSpPr>
        <p:spPr/>
        <p:txBody>
          <a:bodyPr/>
          <a:lstStyle/>
          <a:p>
            <a:fld id="{5323AAF9-CA6D-407F-8316-D8BB9B76A972}" type="slidenum">
              <a:rPr lang="nl-NL" smtClean="0"/>
              <a:t>30</a:t>
            </a:fld>
            <a:endParaRPr lang="nl-NL"/>
          </a:p>
        </p:txBody>
      </p:sp>
    </p:spTree>
    <p:extLst>
      <p:ext uri="{BB962C8B-B14F-4D97-AF65-F5344CB8AC3E}">
        <p14:creationId xmlns:p14="http://schemas.microsoft.com/office/powerpoint/2010/main" val="9583167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171450" indent="-171450">
              <a:buFont typeface="Arial" panose="020B0604020202020204" pitchFamily="34" charset="0"/>
              <a:buChar char="•"/>
            </a:pPr>
            <a:r>
              <a:rPr lang="nl-NL" sz="2000" b="1" dirty="0"/>
              <a:t>https://angular.io/docs/ts/latest/guide/template-syntax.html#!#star-template</a:t>
            </a:r>
          </a:p>
          <a:p>
            <a:pPr marL="171450" indent="-171450">
              <a:buFont typeface="Arial" panose="020B0604020202020204" pitchFamily="34" charset="0"/>
              <a:buChar char="•"/>
            </a:pPr>
            <a:r>
              <a:rPr lang="nl-NL" sz="2000" b="1" dirty="0"/>
              <a:t>*</a:t>
            </a:r>
            <a:r>
              <a:rPr lang="nl-NL" dirty="0" err="1"/>
              <a:t>ng-for</a:t>
            </a:r>
            <a:r>
              <a:rPr lang="nl-NL" dirty="0"/>
              <a:t> – </a:t>
            </a:r>
            <a:r>
              <a:rPr lang="nl-NL" dirty="0" err="1"/>
              <a:t>Why</a:t>
            </a:r>
            <a:r>
              <a:rPr lang="nl-NL" dirty="0"/>
              <a:t>? </a:t>
            </a:r>
          </a:p>
          <a:p>
            <a:pPr marL="171450" indent="-171450">
              <a:buFont typeface="Arial" panose="020B0604020202020204" pitchFamily="34" charset="0"/>
              <a:buChar char="•"/>
            </a:pPr>
            <a:endParaRPr lang="nl-NL" dirty="0"/>
          </a:p>
          <a:p>
            <a:pPr marL="0" indent="0">
              <a:buFont typeface="Arial" panose="020B0604020202020204" pitchFamily="34" charset="0"/>
              <a:buNone/>
            </a:pPr>
            <a:r>
              <a:rPr lang="en-US" sz="1200" b="0" i="0" kern="1200" dirty="0">
                <a:solidFill>
                  <a:schemeClr val="tx1"/>
                </a:solidFill>
                <a:effectLst/>
                <a:latin typeface="+mn-lt"/>
                <a:ea typeface="+mn-ea"/>
                <a:cs typeface="+mn-cs"/>
              </a:rPr>
              <a:t>The STAR Turns the li element and its contents into a template, and uses that template to instantiate a view for each item in list.</a:t>
            </a: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31</a:t>
            </a:fld>
            <a:endParaRPr lang="nl-NL"/>
          </a:p>
        </p:txBody>
      </p:sp>
    </p:spTree>
    <p:extLst>
      <p:ext uri="{BB962C8B-B14F-4D97-AF65-F5344CB8AC3E}">
        <p14:creationId xmlns:p14="http://schemas.microsoft.com/office/powerpoint/2010/main" val="3676469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dirty="0"/>
              <a:t>Angular apps are composed of modules.</a:t>
            </a:r>
          </a:p>
          <a:p>
            <a:pPr marL="285750" indent="-285750">
              <a:buFont typeface="Arial"/>
              <a:buChar char="•"/>
            </a:pPr>
            <a:r>
              <a:rPr lang="en-US" dirty="0"/>
              <a:t>Modules </a:t>
            </a:r>
            <a:r>
              <a:rPr lang="en-US" b="1" dirty="0"/>
              <a:t>exports</a:t>
            </a:r>
            <a:r>
              <a:rPr lang="en-US" dirty="0"/>
              <a:t> classes, function, values — that other modules import.</a:t>
            </a:r>
          </a:p>
          <a:p>
            <a:endParaRPr lang="nl-NL" dirty="0"/>
          </a:p>
        </p:txBody>
      </p:sp>
      <p:sp>
        <p:nvSpPr>
          <p:cNvPr id="4" name="Slide Number Placeholder 3"/>
          <p:cNvSpPr>
            <a:spLocks noGrp="1"/>
          </p:cNvSpPr>
          <p:nvPr>
            <p:ph type="sldNum" sz="quarter" idx="10"/>
          </p:nvPr>
        </p:nvSpPr>
        <p:spPr/>
        <p:txBody>
          <a:bodyPr/>
          <a:lstStyle/>
          <a:p>
            <a:fld id="{59C059BC-4998-4873-8F2D-C8268E612536}" type="slidenum">
              <a:rPr lang="nl-NL" smtClean="0"/>
              <a:t>32</a:t>
            </a:fld>
            <a:endParaRPr lang="nl-NL"/>
          </a:p>
        </p:txBody>
      </p:sp>
    </p:spTree>
    <p:extLst>
      <p:ext uri="{BB962C8B-B14F-4D97-AF65-F5344CB8AC3E}">
        <p14:creationId xmlns:p14="http://schemas.microsoft.com/office/powerpoint/2010/main" val="35279011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171450" indent="-171450">
              <a:buFontTx/>
              <a:buChar char="-"/>
            </a:pPr>
            <a:r>
              <a:rPr lang="nl-NL" dirty="0" err="1"/>
              <a:t>AppModule</a:t>
            </a:r>
            <a:r>
              <a:rPr lang="nl-NL" baseline="0" dirty="0"/>
              <a:t> is the </a:t>
            </a:r>
            <a:r>
              <a:rPr lang="nl-NL" baseline="0" dirty="0" err="1"/>
              <a:t>main</a:t>
            </a:r>
            <a:r>
              <a:rPr lang="nl-NL" baseline="0" dirty="0"/>
              <a:t> entrypoint of </a:t>
            </a:r>
            <a:r>
              <a:rPr lang="nl-NL" baseline="0" dirty="0" err="1"/>
              <a:t>your</a:t>
            </a:r>
            <a:r>
              <a:rPr lang="nl-NL" baseline="0" dirty="0"/>
              <a:t> </a:t>
            </a:r>
            <a:r>
              <a:rPr lang="nl-NL" baseline="0" dirty="0" err="1"/>
              <a:t>application</a:t>
            </a:r>
            <a:r>
              <a:rPr lang="nl-NL" baseline="0" dirty="0"/>
              <a:t> = root module</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nl-NL" baseline="0" dirty="0"/>
              <a:t>@</a:t>
            </a:r>
            <a:r>
              <a:rPr lang="nl-NL" baseline="0" dirty="0" err="1"/>
              <a:t>NgModule</a:t>
            </a:r>
            <a:r>
              <a:rPr lang="nl-NL" baseline="0" dirty="0"/>
              <a:t>: </a:t>
            </a:r>
            <a:r>
              <a:rPr lang="en-US" sz="1200" b="0" i="0" u="none" strike="noStrike" kern="1200" dirty="0">
                <a:solidFill>
                  <a:schemeClr val="tx1"/>
                </a:solidFill>
                <a:effectLst/>
                <a:latin typeface="+mn-lt"/>
                <a:ea typeface="+mn-ea"/>
                <a:cs typeface="+mn-cs"/>
                <a:hlinkClick r:id="rId3" tooltip="Published: September 15, 2016"/>
              </a:rPr>
              <a:t>Use @</a:t>
            </a:r>
            <a:r>
              <a:rPr lang="en-US" sz="1200" b="0" i="0" u="none" strike="noStrike" kern="1200" dirty="0" err="1">
                <a:solidFill>
                  <a:schemeClr val="tx1"/>
                </a:solidFill>
                <a:effectLst/>
                <a:latin typeface="+mn-lt"/>
                <a:ea typeface="+mn-ea"/>
                <a:cs typeface="+mn-cs"/>
                <a:hlinkClick r:id="rId3" tooltip="Published: September 15, 2016"/>
              </a:rPr>
              <a:t>NgModule</a:t>
            </a:r>
            <a:r>
              <a:rPr lang="en-US" sz="1200" b="0" i="0" u="none" strike="noStrike" kern="1200" dirty="0">
                <a:solidFill>
                  <a:schemeClr val="tx1"/>
                </a:solidFill>
                <a:effectLst/>
                <a:latin typeface="+mn-lt"/>
                <a:ea typeface="+mn-ea"/>
                <a:cs typeface="+mn-cs"/>
                <a:hlinkClick r:id="rId3" tooltip="Published: September 15, 2016"/>
              </a:rPr>
              <a:t> to Manage Dependencies in your Angular 2 Apps</a:t>
            </a:r>
            <a:endParaRPr lang="en-US" sz="1200" b="0" i="0" u="none" strike="noStrike" kern="1200" dirty="0">
              <a:solidFill>
                <a:schemeClr val="tx1"/>
              </a:solidFill>
              <a:effectLst/>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Tx/>
              <a:buChar char="-"/>
              <a:tabLst/>
              <a:defRPr/>
            </a:pPr>
            <a:endParaRPr lang="en-US" sz="1200" b="0" i="0" u="none" strike="noStrike" kern="1200" dirty="0">
              <a:solidFill>
                <a:schemeClr val="tx1"/>
              </a:solidFill>
              <a:effectLst/>
              <a:latin typeface="+mn-lt"/>
              <a:ea typeface="+mn-ea"/>
              <a:cs typeface="+mn-cs"/>
            </a:endParaRP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en-US" sz="1200" b="0" i="0" kern="1200" dirty="0">
                <a:solidFill>
                  <a:schemeClr val="tx1"/>
                </a:solidFill>
                <a:effectLst/>
                <a:latin typeface="+mn-lt"/>
                <a:ea typeface="+mn-ea"/>
                <a:cs typeface="+mn-cs"/>
              </a:rPr>
              <a:t>Since we declared the </a:t>
            </a:r>
            <a:r>
              <a:rPr lang="en-US" dirty="0" err="1"/>
              <a:t>BookListComponent</a:t>
            </a:r>
            <a:r>
              <a:rPr lang="en-US" dirty="0"/>
              <a:t> </a:t>
            </a:r>
            <a:r>
              <a:rPr lang="en-US" sz="1200" b="0" i="0" kern="1200" dirty="0">
                <a:solidFill>
                  <a:schemeClr val="tx1"/>
                </a:solidFill>
                <a:effectLst/>
                <a:latin typeface="+mn-lt"/>
                <a:ea typeface="+mn-ea"/>
                <a:cs typeface="+mn-cs"/>
              </a:rPr>
              <a:t>in our root module, we can now use this </a:t>
            </a:r>
            <a:r>
              <a:rPr lang="en-US" dirty="0" err="1"/>
              <a:t>BookListComponent</a:t>
            </a:r>
            <a:r>
              <a:rPr lang="en-US" sz="1200" b="0" i="0" kern="1200" dirty="0">
                <a:solidFill>
                  <a:schemeClr val="tx1"/>
                </a:solidFill>
                <a:effectLst/>
                <a:latin typeface="+mn-lt"/>
                <a:ea typeface="+mn-ea"/>
                <a:cs typeface="+mn-cs"/>
              </a:rPr>
              <a:t> anywhere in our application </a:t>
            </a:r>
            <a:r>
              <a:rPr lang="en-US" sz="1200" b="1" i="1" kern="1200" dirty="0">
                <a:solidFill>
                  <a:schemeClr val="tx1"/>
                </a:solidFill>
                <a:effectLst/>
                <a:latin typeface="+mn-lt"/>
                <a:ea typeface="+mn-ea"/>
                <a:cs typeface="+mn-cs"/>
              </a:rPr>
              <a:t>without</a:t>
            </a:r>
            <a:r>
              <a:rPr lang="en-US" sz="1200" b="0" i="0" kern="1200" dirty="0">
                <a:solidFill>
                  <a:schemeClr val="tx1"/>
                </a:solidFill>
                <a:effectLst/>
                <a:latin typeface="+mn-lt"/>
                <a:ea typeface="+mn-ea"/>
                <a:cs typeface="+mn-cs"/>
              </a:rPr>
              <a:t> needing to declare or import it again. In essence, the </a:t>
            </a:r>
            <a:r>
              <a:rPr lang="en-US" dirty="0"/>
              <a:t>@</a:t>
            </a:r>
            <a:r>
              <a:rPr lang="en-US" dirty="0" err="1"/>
              <a:t>NgModule</a:t>
            </a:r>
            <a:r>
              <a:rPr lang="en-US" sz="1200" b="0" i="0" kern="1200" dirty="0">
                <a:solidFill>
                  <a:schemeClr val="tx1"/>
                </a:solidFill>
                <a:effectLst/>
                <a:latin typeface="+mn-lt"/>
                <a:ea typeface="+mn-ea"/>
                <a:cs typeface="+mn-cs"/>
              </a:rPr>
              <a:t> handles dependency injection for us, so any component we declare will have the inherent knowledge of our other dependencies. We are not limited to declaring only components here, we could additionally write a directive or service, and declare use it the exact same way.</a:t>
            </a:r>
          </a:p>
          <a:p>
            <a:pPr marL="171450" indent="-171450">
              <a:buFontTx/>
              <a:buChar char="-"/>
            </a:pPr>
            <a:endParaRPr lang="nl-NL" baseline="0" dirty="0"/>
          </a:p>
          <a:p>
            <a:pPr marL="171450" indent="-171450">
              <a:buFontTx/>
              <a:buChar char="-"/>
            </a:pPr>
            <a:endParaRPr lang="nl-NL" baseline="0" dirty="0"/>
          </a:p>
          <a:p>
            <a:pPr marL="171450" indent="-171450">
              <a:buFontTx/>
              <a:buChar char="-"/>
            </a:pPr>
            <a:r>
              <a:rPr lang="nl-NL" b="1" baseline="0" dirty="0" err="1"/>
              <a:t>Imports</a:t>
            </a:r>
            <a:r>
              <a:rPr lang="nl-NL" baseline="0" dirty="0"/>
              <a:t>: </a:t>
            </a:r>
            <a:r>
              <a:rPr lang="nl-NL" baseline="0" dirty="0" err="1"/>
              <a:t>for</a:t>
            </a:r>
            <a:r>
              <a:rPr lang="nl-NL" baseline="0" dirty="0"/>
              <a:t> </a:t>
            </a:r>
            <a:r>
              <a:rPr lang="nl-NL" baseline="0" dirty="0" err="1"/>
              <a:t>importing</a:t>
            </a:r>
            <a:r>
              <a:rPr lang="nl-NL" baseline="0" dirty="0"/>
              <a:t> </a:t>
            </a:r>
            <a:r>
              <a:rPr lang="nl-NL" baseline="0" dirty="0" err="1"/>
              <a:t>build</a:t>
            </a:r>
            <a:r>
              <a:rPr lang="nl-NL" baseline="0" dirty="0"/>
              <a:t>-in </a:t>
            </a:r>
            <a:r>
              <a:rPr lang="nl-NL" b="1" baseline="0" dirty="0"/>
              <a:t>modules</a:t>
            </a:r>
            <a:r>
              <a:rPr lang="nl-NL" baseline="0" dirty="0"/>
              <a:t> </a:t>
            </a:r>
            <a:r>
              <a:rPr lang="nl-NL" baseline="0" dirty="0" err="1"/>
              <a:t>example</a:t>
            </a:r>
            <a:r>
              <a:rPr lang="nl-NL" baseline="0" dirty="0"/>
              <a:t> </a:t>
            </a:r>
            <a:r>
              <a:rPr lang="nl-NL" baseline="0" dirty="0" err="1"/>
              <a:t>BrowserModule</a:t>
            </a:r>
            <a:r>
              <a:rPr lang="nl-NL" baseline="0" dirty="0"/>
              <a:t> </a:t>
            </a:r>
            <a:r>
              <a:rPr lang="nl-NL" baseline="0" dirty="0" err="1"/>
              <a:t>for</a:t>
            </a:r>
            <a:r>
              <a:rPr lang="nl-NL" baseline="0" dirty="0"/>
              <a:t> </a:t>
            </a:r>
            <a:r>
              <a:rPr lang="nl-NL" baseline="0" dirty="0" err="1"/>
              <a:t>using</a:t>
            </a:r>
            <a:r>
              <a:rPr lang="nl-NL" baseline="0" dirty="0"/>
              <a:t>: </a:t>
            </a:r>
            <a:r>
              <a:rPr lang="nl-NL" b="1" baseline="0" dirty="0"/>
              <a:t>*</a:t>
            </a:r>
            <a:r>
              <a:rPr lang="nl-NL" b="1" baseline="0" dirty="0" err="1"/>
              <a:t>ng-for</a:t>
            </a:r>
            <a:r>
              <a:rPr lang="nl-NL" b="1" baseline="0" dirty="0"/>
              <a:t> </a:t>
            </a:r>
          </a:p>
          <a:p>
            <a:pPr marL="171450" indent="-171450">
              <a:buFontTx/>
              <a:buChar char="-"/>
            </a:pPr>
            <a:r>
              <a:rPr lang="nl-NL" b="1" baseline="0" dirty="0" err="1"/>
              <a:t>Declarations</a:t>
            </a:r>
            <a:r>
              <a:rPr lang="nl-NL" baseline="0" dirty="0"/>
              <a:t>: </a:t>
            </a:r>
            <a:r>
              <a:rPr lang="nl-NL" baseline="0" dirty="0" err="1"/>
              <a:t>for</a:t>
            </a:r>
            <a:r>
              <a:rPr lang="nl-NL" baseline="0" dirty="0"/>
              <a:t> </a:t>
            </a:r>
            <a:r>
              <a:rPr lang="nl-NL" baseline="0" dirty="0" err="1"/>
              <a:t>injecting</a:t>
            </a:r>
            <a:r>
              <a:rPr lang="nl-NL" baseline="0" dirty="0"/>
              <a:t> </a:t>
            </a:r>
            <a:r>
              <a:rPr lang="nl-NL" baseline="0" dirty="0" err="1"/>
              <a:t>your</a:t>
            </a:r>
            <a:r>
              <a:rPr lang="nl-NL" baseline="0" dirty="0"/>
              <a:t> </a:t>
            </a:r>
            <a:r>
              <a:rPr lang="nl-NL" baseline="0" dirty="0" err="1"/>
              <a:t>own</a:t>
            </a:r>
            <a:r>
              <a:rPr lang="nl-NL" baseline="0" dirty="0"/>
              <a:t> </a:t>
            </a:r>
            <a:r>
              <a:rPr lang="nl-NL" b="1" baseline="0" dirty="0" err="1"/>
              <a:t>components</a:t>
            </a:r>
            <a:endParaRPr lang="nl-NL" b="1" baseline="0" dirty="0"/>
          </a:p>
          <a:p>
            <a:pPr marL="171450" indent="-171450">
              <a:buFontTx/>
              <a:buChar char="-"/>
            </a:pPr>
            <a:r>
              <a:rPr lang="nl-NL" b="1" baseline="0" dirty="0"/>
              <a:t>Bootstrap</a:t>
            </a:r>
            <a:r>
              <a:rPr lang="nl-NL" baseline="0" dirty="0"/>
              <a:t>: </a:t>
            </a:r>
            <a:r>
              <a:rPr lang="nl-NL" baseline="0" dirty="0" err="1"/>
              <a:t>you</a:t>
            </a:r>
            <a:r>
              <a:rPr lang="nl-NL" baseline="0" dirty="0"/>
              <a:t> </a:t>
            </a:r>
            <a:r>
              <a:rPr lang="nl-NL" baseline="0" dirty="0" err="1"/>
              <a:t>need</a:t>
            </a:r>
            <a:r>
              <a:rPr lang="nl-NL" baseline="0" dirty="0"/>
              <a:t> </a:t>
            </a:r>
            <a:r>
              <a:rPr lang="nl-NL" baseline="0" dirty="0" err="1"/>
              <a:t>to</a:t>
            </a:r>
            <a:r>
              <a:rPr lang="nl-NL" baseline="0" dirty="0"/>
              <a:t> bootstrap </a:t>
            </a:r>
            <a:r>
              <a:rPr lang="nl-NL" baseline="0" dirty="0" err="1"/>
              <a:t>your</a:t>
            </a:r>
            <a:r>
              <a:rPr lang="nl-NL" baseline="0" dirty="0"/>
              <a:t> </a:t>
            </a:r>
            <a:r>
              <a:rPr lang="nl-NL" baseline="0" dirty="0" err="1"/>
              <a:t>main</a:t>
            </a:r>
            <a:r>
              <a:rPr lang="nl-NL" baseline="0" dirty="0"/>
              <a:t> component</a:t>
            </a:r>
          </a:p>
          <a:p>
            <a:pPr marL="171450" indent="-171450">
              <a:buFontTx/>
              <a:buChar char="-"/>
            </a:pPr>
            <a:endParaRPr lang="nl-NL" dirty="0"/>
          </a:p>
          <a:p>
            <a:pPr marL="171450" indent="-171450">
              <a:buFontTx/>
              <a:buChar char="-"/>
            </a:pPr>
            <a:endParaRPr lang="nl-NL" dirty="0"/>
          </a:p>
          <a:p>
            <a:r>
              <a:rPr lang="en-US" sz="1200" kern="1200" dirty="0" err="1">
                <a:solidFill>
                  <a:schemeClr val="tx1"/>
                </a:solidFill>
                <a:effectLst/>
                <a:latin typeface="+mn-lt"/>
                <a:ea typeface="+mn-ea"/>
                <a:cs typeface="+mn-cs"/>
              </a:rPr>
              <a:t>An‘umbrella’component</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aka</a:t>
            </a:r>
            <a:r>
              <a:rPr lang="en-US" sz="1200" i="1" kern="1200" dirty="0" err="1">
                <a:solidFill>
                  <a:schemeClr val="tx1"/>
                </a:solidFill>
                <a:effectLst/>
                <a:latin typeface="+mn-lt"/>
                <a:ea typeface="+mn-ea"/>
                <a:cs typeface="+mn-cs"/>
              </a:rPr>
              <a:t>Module</a:t>
            </a:r>
            <a:r>
              <a:rPr lang="en-US" sz="1200" kern="1200" dirty="0">
                <a:solidFill>
                  <a:schemeClr val="tx1"/>
                </a:solidFill>
                <a:effectLst/>
                <a:latin typeface="+mn-lt"/>
                <a:ea typeface="+mn-ea"/>
                <a:cs typeface="+mn-cs"/>
              </a:rPr>
              <a:t>),holding all the dependencies that the Injector needs </a:t>
            </a:r>
            <a:endParaRPr lang="en-US" dirty="0"/>
          </a:p>
          <a:p>
            <a:r>
              <a:rPr lang="en-US" sz="1200" kern="1200" dirty="0">
                <a:solidFill>
                  <a:schemeClr val="tx1"/>
                </a:solidFill>
                <a:effectLst/>
                <a:latin typeface="+mn-lt"/>
                <a:ea typeface="+mn-ea"/>
                <a:cs typeface="+mn-cs"/>
              </a:rPr>
              <a:t>• TypeScript annotation:@</a:t>
            </a:r>
            <a:r>
              <a:rPr lang="en-US" sz="1200" kern="1200" dirty="0" err="1">
                <a:solidFill>
                  <a:schemeClr val="tx1"/>
                </a:solidFill>
                <a:effectLst/>
                <a:latin typeface="+mn-lt"/>
                <a:ea typeface="+mn-ea"/>
                <a:cs typeface="+mn-cs"/>
              </a:rPr>
              <a:t>ngModule</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Inject other components </a:t>
            </a:r>
          </a:p>
          <a:p>
            <a:r>
              <a:rPr lang="en-US" sz="1200" kern="1200" dirty="0">
                <a:solidFill>
                  <a:schemeClr val="tx1"/>
                </a:solidFill>
                <a:effectLst/>
                <a:latin typeface="+mn-lt"/>
                <a:ea typeface="+mn-ea"/>
                <a:cs typeface="+mn-cs"/>
              </a:rPr>
              <a:t>Inject Services/Providers </a:t>
            </a:r>
          </a:p>
          <a:p>
            <a:r>
              <a:rPr lang="en-US" sz="1200" kern="1200" dirty="0">
                <a:solidFill>
                  <a:schemeClr val="tx1"/>
                </a:solidFill>
                <a:effectLst/>
                <a:latin typeface="+mn-lt"/>
                <a:ea typeface="+mn-ea"/>
                <a:cs typeface="+mn-cs"/>
              </a:rPr>
              <a:t>Bootstrap the </a:t>
            </a:r>
            <a:r>
              <a:rPr lang="en-US" sz="1200" kern="1200" dirty="0" err="1">
                <a:solidFill>
                  <a:schemeClr val="tx1"/>
                </a:solidFill>
                <a:effectLst/>
                <a:latin typeface="+mn-lt"/>
                <a:ea typeface="+mn-ea"/>
                <a:cs typeface="+mn-cs"/>
              </a:rPr>
              <a:t>Rootcomponent</a:t>
            </a:r>
            <a:r>
              <a:rPr lang="en-US" sz="1200" kern="1200" dirty="0">
                <a:solidFill>
                  <a:schemeClr val="tx1"/>
                </a:solidFill>
                <a:effectLst/>
                <a:latin typeface="+mn-lt"/>
                <a:ea typeface="+mn-ea"/>
                <a:cs typeface="+mn-cs"/>
              </a:rPr>
              <a:t> </a:t>
            </a:r>
          </a:p>
          <a:p>
            <a:pPr marL="171450" indent="-171450">
              <a:buFontTx/>
              <a:buChar char="-"/>
            </a:pPr>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33</a:t>
            </a:fld>
            <a:endParaRPr lang="nl-NL"/>
          </a:p>
        </p:txBody>
      </p:sp>
    </p:spTree>
    <p:extLst>
      <p:ext uri="{BB962C8B-B14F-4D97-AF65-F5344CB8AC3E}">
        <p14:creationId xmlns:p14="http://schemas.microsoft.com/office/powerpoint/2010/main" val="23231496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7049851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4298694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2121383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your version is still old, then try the following command:</a:t>
            </a:r>
          </a:p>
          <a:p>
            <a:r>
              <a:rPr lang="en-US" sz="1200" b="0" i="0" kern="1200" dirty="0">
                <a:solidFill>
                  <a:schemeClr val="tx1"/>
                </a:solidFill>
                <a:effectLst/>
                <a:latin typeface="+mn-lt"/>
                <a:ea typeface="+mn-ea"/>
                <a:cs typeface="+mn-cs"/>
              </a:rPr>
              <a:t>-&gt; ng update @angular/cli</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check:</a:t>
            </a:r>
          </a:p>
          <a:p>
            <a:r>
              <a:rPr lang="en-US" sz="1200" b="0" i="0" kern="1200" dirty="0">
                <a:solidFill>
                  <a:schemeClr val="tx1"/>
                </a:solidFill>
                <a:effectLst/>
                <a:latin typeface="+mn-lt"/>
                <a:ea typeface="+mn-ea"/>
                <a:cs typeface="+mn-cs"/>
              </a:rPr>
              <a:t>ng </a:t>
            </a:r>
            <a:r>
              <a:rPr lang="en-US" sz="1200" b="0" i="1" kern="1200" dirty="0">
                <a:solidFill>
                  <a:schemeClr val="tx1"/>
                </a:solidFill>
                <a:effectLst/>
                <a:latin typeface="+mn-lt"/>
                <a:ea typeface="+mn-ea"/>
                <a:cs typeface="+mn-cs"/>
              </a:rPr>
              <a:t>--version</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38</a:t>
            </a:fld>
            <a:endParaRPr lang="nl-NL"/>
          </a:p>
        </p:txBody>
      </p:sp>
    </p:spTree>
    <p:extLst>
      <p:ext uri="{BB962C8B-B14F-4D97-AF65-F5344CB8AC3E}">
        <p14:creationId xmlns:p14="http://schemas.microsoft.com/office/powerpoint/2010/main" val="32865199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Projecten</a:t>
            </a:r>
            <a:r>
              <a:rPr lang="en-US" dirty="0"/>
              <a:t>, </a:t>
            </a:r>
            <a:r>
              <a:rPr lang="en-US" dirty="0" err="1"/>
              <a:t>componenten</a:t>
            </a:r>
            <a:r>
              <a:rPr lang="en-US" dirty="0"/>
              <a:t>, routes </a:t>
            </a:r>
            <a:r>
              <a:rPr lang="en-US" dirty="0" err="1"/>
              <a:t>en</a:t>
            </a:r>
            <a:r>
              <a:rPr lang="en-US" dirty="0"/>
              <a:t> </a:t>
            </a:r>
            <a:r>
              <a:rPr lang="en-US" dirty="0" err="1"/>
              <a:t>meer</a:t>
            </a:r>
            <a:r>
              <a:rPr lang="en-US" dirty="0"/>
              <a:t> </a:t>
            </a:r>
            <a:r>
              <a:rPr lang="en-US" dirty="0" err="1"/>
              <a:t>definiëren</a:t>
            </a:r>
            <a:r>
              <a:rPr lang="en-US" dirty="0"/>
              <a:t> </a:t>
            </a:r>
            <a:r>
              <a:rPr lang="en-US" dirty="0" err="1"/>
              <a:t>vanaf</a:t>
            </a:r>
            <a:r>
              <a:rPr lang="en-US" dirty="0"/>
              <a:t> de command line  (CLI)</a:t>
            </a:r>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42</a:t>
            </a:fld>
            <a:endParaRPr lang="nl-NL"/>
          </a:p>
        </p:txBody>
      </p:sp>
    </p:spTree>
    <p:extLst>
      <p:ext uri="{BB962C8B-B14F-4D97-AF65-F5344CB8AC3E}">
        <p14:creationId xmlns:p14="http://schemas.microsoft.com/office/powerpoint/2010/main" val="243703436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The </a:t>
            </a:r>
            <a:r>
              <a:rPr lang="en-US" sz="1200" b="0" i="0" u="none" strike="noStrike" kern="1200" dirty="0">
                <a:solidFill>
                  <a:schemeClr val="tx1"/>
                </a:solidFill>
                <a:effectLst/>
                <a:latin typeface="+mn-lt"/>
                <a:ea typeface="+mn-ea"/>
                <a:cs typeface="+mn-cs"/>
                <a:hlinkClick r:id="rId3"/>
              </a:rPr>
              <a:t>ng new</a:t>
            </a:r>
            <a:r>
              <a:rPr lang="en-US" sz="1200" b="0" i="0" kern="1200" dirty="0">
                <a:solidFill>
                  <a:schemeClr val="tx1"/>
                </a:solidFill>
                <a:effectLst/>
                <a:latin typeface="+mn-lt"/>
                <a:ea typeface="+mn-ea"/>
                <a:cs typeface="+mn-cs"/>
              </a:rPr>
              <a:t> command creates an </a:t>
            </a:r>
            <a:r>
              <a:rPr lang="en-US" sz="1200" b="0" i="1" kern="1200" dirty="0">
                <a:solidFill>
                  <a:schemeClr val="tx1"/>
                </a:solidFill>
                <a:effectLst/>
                <a:latin typeface="+mn-lt"/>
                <a:ea typeface="+mn-ea"/>
                <a:cs typeface="+mn-cs"/>
              </a:rPr>
              <a:t>Angular workspace</a:t>
            </a:r>
            <a:r>
              <a:rPr lang="en-US" sz="1200" b="0" i="0" kern="1200" dirty="0">
                <a:solidFill>
                  <a:schemeClr val="tx1"/>
                </a:solidFill>
                <a:effectLst/>
                <a:latin typeface="+mn-lt"/>
                <a:ea typeface="+mn-ea"/>
                <a:cs typeface="+mn-cs"/>
              </a:rPr>
              <a:t> folder and generates a new </a:t>
            </a:r>
            <a:r>
              <a:rPr lang="en-US" sz="1200" b="1" i="0" kern="1200" dirty="0">
                <a:solidFill>
                  <a:schemeClr val="tx1"/>
                </a:solidFill>
                <a:effectLst/>
                <a:latin typeface="+mn-lt"/>
                <a:ea typeface="+mn-ea"/>
                <a:cs typeface="+mn-cs"/>
              </a:rPr>
              <a:t>app skeleton</a:t>
            </a:r>
            <a:r>
              <a:rPr lang="en-US" sz="1200" b="0" i="0" kern="1200" dirty="0">
                <a:solidFill>
                  <a:schemeClr val="tx1"/>
                </a:solidFill>
                <a:effectLst/>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43</a:t>
            </a:fld>
            <a:endParaRPr lang="nl-NL"/>
          </a:p>
        </p:txBody>
      </p:sp>
    </p:spTree>
    <p:extLst>
      <p:ext uri="{BB962C8B-B14F-4D97-AF65-F5344CB8AC3E}">
        <p14:creationId xmlns:p14="http://schemas.microsoft.com/office/powerpoint/2010/main" val="19205795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 newly generated app contains the source files for a root module, with a root component and template. Each app has a </a:t>
            </a:r>
            <a:r>
              <a:rPr lang="en-US" dirty="0" err="1"/>
              <a:t>src</a:t>
            </a:r>
            <a:r>
              <a:rPr lang="en-US" sz="1200" b="0" i="0" kern="1200" dirty="0">
                <a:solidFill>
                  <a:schemeClr val="tx1"/>
                </a:solidFill>
                <a:effectLst/>
                <a:latin typeface="+mn-lt"/>
                <a:ea typeface="+mn-ea"/>
                <a:cs typeface="+mn-cs"/>
              </a:rPr>
              <a:t> folder that contains the logic, data, and assets.</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44</a:t>
            </a:fld>
            <a:endParaRPr lang="nl-NL"/>
          </a:p>
        </p:txBody>
      </p:sp>
    </p:spTree>
    <p:extLst>
      <p:ext uri="{BB962C8B-B14F-4D97-AF65-F5344CB8AC3E}">
        <p14:creationId xmlns:p14="http://schemas.microsoft.com/office/powerpoint/2010/main" val="25620849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a:t>
            </a:r>
            <a:r>
              <a:rPr lang="en-US" sz="1200" b="0" i="0" u="none" strike="noStrike" kern="1200" dirty="0">
                <a:solidFill>
                  <a:schemeClr val="tx1"/>
                </a:solidFill>
                <a:effectLst/>
                <a:latin typeface="+mn-lt"/>
                <a:ea typeface="+mn-ea"/>
                <a:cs typeface="+mn-cs"/>
                <a:hlinkClick r:id="rId3"/>
              </a:rPr>
              <a:t>ng new</a:t>
            </a:r>
            <a:r>
              <a:rPr lang="en-US" sz="1200" b="0" i="0" kern="1200" dirty="0">
                <a:solidFill>
                  <a:schemeClr val="tx1"/>
                </a:solidFill>
                <a:effectLst/>
                <a:latin typeface="+mn-lt"/>
                <a:ea typeface="+mn-ea"/>
                <a:cs typeface="+mn-cs"/>
              </a:rPr>
              <a:t> command creates an </a:t>
            </a:r>
            <a:r>
              <a:rPr lang="en-US" sz="1200" b="0" i="1" kern="1200" dirty="0">
                <a:solidFill>
                  <a:schemeClr val="tx1"/>
                </a:solidFill>
                <a:effectLst/>
                <a:latin typeface="+mn-lt"/>
                <a:ea typeface="+mn-ea"/>
                <a:cs typeface="+mn-cs"/>
              </a:rPr>
              <a:t>Angular workspace</a:t>
            </a:r>
            <a:r>
              <a:rPr lang="en-US" sz="1200" b="0" i="0" kern="1200" dirty="0">
                <a:solidFill>
                  <a:schemeClr val="tx1"/>
                </a:solidFill>
                <a:effectLst/>
                <a:latin typeface="+mn-lt"/>
                <a:ea typeface="+mn-ea"/>
                <a:cs typeface="+mn-cs"/>
              </a:rPr>
              <a:t> folder and generates a new </a:t>
            </a:r>
            <a:r>
              <a:rPr lang="en-US" sz="1200" b="1" i="0" kern="1200" dirty="0">
                <a:solidFill>
                  <a:schemeClr val="tx1"/>
                </a:solidFill>
                <a:effectLst/>
                <a:latin typeface="+mn-lt"/>
                <a:ea typeface="+mn-ea"/>
                <a:cs typeface="+mn-cs"/>
              </a:rPr>
              <a:t>app skeleton</a:t>
            </a:r>
            <a:r>
              <a:rPr lang="en-US" sz="1200" b="0" i="0" kern="1200" dirty="0">
                <a:solidFill>
                  <a:schemeClr val="tx1"/>
                </a:solidFill>
                <a:effectLst/>
                <a:latin typeface="+mn-lt"/>
                <a:ea typeface="+mn-ea"/>
                <a:cs typeface="+mn-cs"/>
              </a:rPr>
              <a:t>.</a:t>
            </a:r>
          </a:p>
          <a:p>
            <a:endParaRPr lang="en-US" b="1" dirty="0"/>
          </a:p>
          <a:p>
            <a:r>
              <a:rPr lang="en-US" b="1" dirty="0"/>
              <a:t>ng serve</a:t>
            </a:r>
            <a:r>
              <a:rPr lang="en-US" dirty="0"/>
              <a:t> </a:t>
            </a:r>
            <a:r>
              <a:rPr lang="en-US" dirty="0">
                <a:sym typeface="Wingdings" pitchFamily="2" charset="2"/>
              </a:rPr>
              <a:t> </a:t>
            </a:r>
            <a:r>
              <a:rPr lang="en-US" sz="1200" b="0" i="0" kern="1200" dirty="0">
                <a:solidFill>
                  <a:schemeClr val="tx1"/>
                </a:solidFill>
                <a:effectLst/>
                <a:latin typeface="+mn-lt"/>
                <a:ea typeface="+mn-ea"/>
                <a:cs typeface="+mn-cs"/>
              </a:rPr>
              <a:t>When you use the </a:t>
            </a:r>
            <a:r>
              <a:rPr lang="en-US" sz="1200" b="0" i="0" u="none" strike="noStrike" kern="1200" dirty="0">
                <a:solidFill>
                  <a:schemeClr val="tx1"/>
                </a:solidFill>
                <a:effectLst/>
                <a:latin typeface="+mn-lt"/>
                <a:ea typeface="+mn-ea"/>
                <a:cs typeface="+mn-cs"/>
                <a:hlinkClick r:id="rId4"/>
              </a:rPr>
              <a:t>ng serve</a:t>
            </a:r>
            <a:r>
              <a:rPr lang="en-US" sz="1200" b="0" i="0" kern="1200" dirty="0">
                <a:solidFill>
                  <a:schemeClr val="tx1"/>
                </a:solidFill>
                <a:effectLst/>
                <a:latin typeface="+mn-lt"/>
                <a:ea typeface="+mn-ea"/>
                <a:cs typeface="+mn-cs"/>
              </a:rPr>
              <a:t> command to build an app and serve it locally, the server automatically rebuilds the app and reloads the page when you change any of the source files.</a:t>
            </a:r>
            <a:endParaRPr lang="en-US" dirty="0"/>
          </a:p>
        </p:txBody>
      </p:sp>
      <p:sp>
        <p:nvSpPr>
          <p:cNvPr id="4" name="Slide Number Placeholder 3"/>
          <p:cNvSpPr>
            <a:spLocks noGrp="1"/>
          </p:cNvSpPr>
          <p:nvPr>
            <p:ph type="sldNum" sz="quarter" idx="10"/>
          </p:nvPr>
        </p:nvSpPr>
        <p:spPr/>
        <p:txBody>
          <a:bodyPr/>
          <a:lstStyle/>
          <a:p>
            <a:fld id="{59C059BC-4998-4873-8F2D-C8268E612536}" type="slidenum">
              <a:rPr lang="nl-NL" smtClean="0"/>
              <a:t>45</a:t>
            </a:fld>
            <a:endParaRPr lang="nl-NL"/>
          </a:p>
        </p:txBody>
      </p:sp>
    </p:spTree>
    <p:extLst>
      <p:ext uri="{BB962C8B-B14F-4D97-AF65-F5344CB8AC3E}">
        <p14:creationId xmlns:p14="http://schemas.microsoft.com/office/powerpoint/2010/main" val="5511997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scotch.io</a:t>
            </a:r>
            <a:r>
              <a:rPr lang="en-US" dirty="0"/>
              <a:t>/tutorials/use-the-angular-cli-for-faster-angular-2-projects</a:t>
            </a:r>
          </a:p>
        </p:txBody>
      </p:sp>
      <p:sp>
        <p:nvSpPr>
          <p:cNvPr id="4" name="Slide Number Placeholder 3"/>
          <p:cNvSpPr>
            <a:spLocks noGrp="1"/>
          </p:cNvSpPr>
          <p:nvPr>
            <p:ph type="sldNum" sz="quarter" idx="10"/>
          </p:nvPr>
        </p:nvSpPr>
        <p:spPr/>
        <p:txBody>
          <a:bodyPr/>
          <a:lstStyle/>
          <a:p>
            <a:fld id="{59C059BC-4998-4873-8F2D-C8268E612536}" type="slidenum">
              <a:rPr lang="nl-NL" smtClean="0"/>
              <a:t>47</a:t>
            </a:fld>
            <a:endParaRPr lang="nl-NL"/>
          </a:p>
        </p:txBody>
      </p:sp>
    </p:spTree>
    <p:extLst>
      <p:ext uri="{BB962C8B-B14F-4D97-AF65-F5344CB8AC3E}">
        <p14:creationId xmlns:p14="http://schemas.microsoft.com/office/powerpoint/2010/main" val="37625278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975357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15386780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2872368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440825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spc="-20" dirty="0" err="1">
                <a:latin typeface="Arial"/>
                <a:cs typeface="Arial"/>
              </a:rPr>
              <a:t>Snelhei</a:t>
            </a:r>
            <a:r>
              <a:rPr lang="en-US" sz="1200" spc="-15" dirty="0" err="1">
                <a:latin typeface="Arial"/>
                <a:cs typeface="Arial"/>
              </a:rPr>
              <a:t>d</a:t>
            </a:r>
            <a:r>
              <a:rPr lang="en-US" sz="1200" spc="10" dirty="0">
                <a:latin typeface="Arial"/>
                <a:cs typeface="Arial"/>
              </a:rPr>
              <a:t> </a:t>
            </a:r>
            <a:r>
              <a:rPr lang="en-US" sz="1200" spc="-20" dirty="0">
                <a:latin typeface="Arial"/>
                <a:cs typeface="Arial"/>
              </a:rPr>
              <a:t>renderin</a:t>
            </a:r>
            <a:r>
              <a:rPr lang="en-US" sz="1200" spc="-15" dirty="0">
                <a:latin typeface="Arial"/>
                <a:cs typeface="Arial"/>
              </a:rPr>
              <a:t>g</a:t>
            </a:r>
            <a:r>
              <a:rPr lang="en-US" sz="1200" spc="10" dirty="0">
                <a:latin typeface="Arial"/>
                <a:cs typeface="Arial"/>
              </a:rPr>
              <a:t> </a:t>
            </a:r>
            <a:r>
              <a:rPr lang="en-US" sz="1200" spc="-20" dirty="0">
                <a:latin typeface="Arial"/>
                <a:cs typeface="Arial"/>
              </a:rPr>
              <a:t>&amp;</a:t>
            </a:r>
            <a:r>
              <a:rPr lang="en-US" sz="1200" spc="-5" dirty="0">
                <a:latin typeface="Arial"/>
                <a:cs typeface="Arial"/>
              </a:rPr>
              <a:t> </a:t>
            </a:r>
            <a:r>
              <a:rPr lang="en-US" sz="1200" spc="-20" dirty="0">
                <a:latin typeface="Arial"/>
                <a:cs typeface="Arial"/>
              </a:rPr>
              <a:t>performance</a:t>
            </a:r>
            <a:endParaRPr lang="en-US" sz="1200" dirty="0">
              <a:latin typeface="Arial"/>
              <a:cs typeface="Arial"/>
            </a:endParaRPr>
          </a:p>
          <a:p>
            <a:endParaRPr dirty="0"/>
          </a:p>
        </p:txBody>
      </p:sp>
    </p:spTree>
    <p:extLst>
      <p:ext uri="{BB962C8B-B14F-4D97-AF65-F5344CB8AC3E}">
        <p14:creationId xmlns:p14="http://schemas.microsoft.com/office/powerpoint/2010/main" val="35624264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extLst>
      <p:ext uri="{BB962C8B-B14F-4D97-AF65-F5344CB8AC3E}">
        <p14:creationId xmlns:p14="http://schemas.microsoft.com/office/powerpoint/2010/main" val="32027788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i="1" dirty="0" err="1"/>
              <a:t>TypeScript</a:t>
            </a:r>
            <a:r>
              <a:rPr lang="nl-NL" b="1" i="1" dirty="0"/>
              <a:t> en </a:t>
            </a:r>
            <a:r>
              <a:rPr lang="nl-NL" b="1" i="1" dirty="0" err="1"/>
              <a:t>Angular</a:t>
            </a:r>
            <a:r>
              <a:rPr lang="nl-NL" b="1" i="1" baseline="0" dirty="0"/>
              <a:t> 2 gaan hand in hand</a:t>
            </a:r>
            <a:r>
              <a:rPr lang="nl-NL" b="1" i="1" dirty="0"/>
              <a:t>.</a:t>
            </a:r>
            <a:r>
              <a:rPr lang="nl-NL" dirty="0"/>
              <a:t> </a:t>
            </a:r>
            <a:r>
              <a:rPr lang="nl-NL" b="1" i="1" dirty="0" err="1"/>
              <a:t>TypeScript</a:t>
            </a:r>
            <a:r>
              <a:rPr lang="nl-NL" b="1" i="1" baseline="0" dirty="0"/>
              <a:t> is een </a:t>
            </a:r>
            <a:r>
              <a:rPr lang="nl-NL" b="1" i="1" u="sng" baseline="0" dirty="0" err="1"/>
              <a:t>typed</a:t>
            </a:r>
            <a:r>
              <a:rPr lang="nl-NL" b="1" i="1" u="sng" baseline="0" dirty="0"/>
              <a:t> </a:t>
            </a:r>
            <a:r>
              <a:rPr lang="nl-NL" b="1" i="1" u="sng" baseline="0" dirty="0" err="1"/>
              <a:t>superset</a:t>
            </a:r>
            <a:r>
              <a:rPr lang="nl-NL" b="1" i="1" u="sng" baseline="0" dirty="0"/>
              <a:t> </a:t>
            </a:r>
            <a:r>
              <a:rPr lang="nl-NL" b="1" i="1" baseline="0" dirty="0"/>
              <a:t>van </a:t>
            </a:r>
            <a:r>
              <a:rPr lang="nl-NL" b="1" i="1" baseline="0" dirty="0" err="1"/>
              <a:t>JavaScript</a:t>
            </a:r>
            <a:endParaRPr lang="nl-NL" b="1" i="1" dirty="0"/>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i="1" dirty="0"/>
              <a:t>Component</a:t>
            </a:r>
            <a:r>
              <a:rPr lang="nl-NL" b="1" i="1" baseline="0" dirty="0"/>
              <a:t> </a:t>
            </a:r>
            <a:r>
              <a:rPr lang="nl-NL" b="1" i="1" baseline="0" dirty="0" err="1"/>
              <a:t>based</a:t>
            </a:r>
            <a:r>
              <a:rPr lang="nl-NL" b="1" i="1" baseline="0" dirty="0"/>
              <a:t> </a:t>
            </a:r>
            <a:r>
              <a:rPr lang="nl-NL" b="1" i="1" baseline="0" dirty="0">
                <a:sym typeface="Wingdings" panose="05000000000000000000" pitchFamily="2" charset="2"/>
              </a:rPr>
              <a:t> I</a:t>
            </a:r>
            <a:r>
              <a:rPr lang="nl-NL" b="1" i="1" baseline="0" dirty="0"/>
              <a:t>s </a:t>
            </a:r>
            <a:r>
              <a:rPr lang="nl-NL" b="1" i="1" u="sng" baseline="0" dirty="0"/>
              <a:t>herbruikbare</a:t>
            </a:r>
            <a:r>
              <a:rPr lang="nl-NL" b="1" i="1" baseline="0" dirty="0"/>
              <a:t> logica die je toevoegt aan je </a:t>
            </a:r>
            <a:r>
              <a:rPr lang="nl-NL" b="1" i="1" baseline="0" dirty="0" err="1"/>
              <a:t>html-pagina</a:t>
            </a:r>
            <a:r>
              <a:rPr lang="nl-NL" b="1" i="1" baseline="0" dirty="0"/>
              <a:t>. </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nl-NL" b="1" dirty="0"/>
              <a:t>Performance  beter!</a:t>
            </a:r>
            <a:r>
              <a:rPr lang="nl-NL" b="1" baseline="0" dirty="0"/>
              <a:t> </a:t>
            </a:r>
            <a:r>
              <a:rPr lang="nl-NL" b="1" baseline="0" dirty="0">
                <a:sym typeface="Wingdings" panose="05000000000000000000" pitchFamily="2" charset="2"/>
              </a:rPr>
              <a:t></a:t>
            </a:r>
            <a:r>
              <a:rPr lang="nl-NL" b="1" baseline="0" dirty="0"/>
              <a:t> </a:t>
            </a:r>
            <a:r>
              <a:rPr lang="nl-NL" b="1" i="1" baseline="0" dirty="0"/>
              <a:t>Betere/</a:t>
            </a:r>
            <a:r>
              <a:rPr lang="nl-NL" b="1" i="1" baseline="0" dirty="0" err="1"/>
              <a:t>efficientere</a:t>
            </a:r>
            <a:r>
              <a:rPr lang="nl-NL" b="1" i="1" baseline="0" dirty="0"/>
              <a:t> structuur</a:t>
            </a:r>
            <a:r>
              <a:rPr lang="nl-NL" b="0" i="0" baseline="0" dirty="0"/>
              <a:t>: </a:t>
            </a:r>
            <a:r>
              <a:rPr lang="nl-NL" b="0" i="0" baseline="0" dirty="0" err="1"/>
              <a:t>Angular</a:t>
            </a:r>
            <a:r>
              <a:rPr lang="nl-NL" b="0" i="0" baseline="0" dirty="0"/>
              <a:t> 2 </a:t>
            </a:r>
            <a:r>
              <a:rPr lang="nl-NL" b="0" i="0" baseline="0" dirty="0" err="1"/>
              <a:t>Apps</a:t>
            </a:r>
            <a:r>
              <a:rPr lang="nl-NL" b="0" i="0" baseline="0" dirty="0"/>
              <a:t> zijn opgebouwd volgens een boomstructuur.</a:t>
            </a:r>
            <a:endParaRPr lang="nl-NL" b="0" baseline="0" dirty="0"/>
          </a:p>
          <a:p>
            <a:pPr marL="228600" indent="-228600">
              <a:buAutoNum type="arabicPeriod" startAt="4"/>
            </a:pPr>
            <a:r>
              <a:rPr lang="nl-NL" b="1" dirty="0"/>
              <a:t>Geen $Scope </a:t>
            </a:r>
            <a:r>
              <a:rPr lang="nl-NL" b="1" dirty="0">
                <a:sym typeface="Wingdings" panose="05000000000000000000" pitchFamily="2" charset="2"/>
              </a:rPr>
              <a:t></a:t>
            </a:r>
            <a:r>
              <a:rPr lang="nl-NL" b="1" baseline="0" dirty="0"/>
              <a:t> Geen gezamenlijk gebruik van de Scope. </a:t>
            </a:r>
            <a:r>
              <a:rPr lang="nl-NL" b="0" i="0" baseline="0" dirty="0"/>
              <a:t>C</a:t>
            </a:r>
            <a:r>
              <a:rPr lang="nl-NL" baseline="0" dirty="0"/>
              <a:t>omponenten zijn </a:t>
            </a:r>
            <a:r>
              <a:rPr lang="nl-NL" u="sng" baseline="0" dirty="0"/>
              <a:t>niet</a:t>
            </a:r>
            <a:r>
              <a:rPr lang="nl-NL" baseline="0" dirty="0"/>
              <a:t> meer gekoppeld aan elkaar middels $Scope.</a:t>
            </a:r>
            <a:endParaRPr lang="nl-NL" b="1" dirty="0"/>
          </a:p>
          <a:p>
            <a:pPr marL="228600" indent="-228600">
              <a:buAutoNum type="arabicPeriod" startAt="6"/>
            </a:pPr>
            <a:r>
              <a:rPr lang="nl-NL" b="1" dirty="0"/>
              <a:t>DI</a:t>
            </a:r>
            <a:r>
              <a:rPr lang="nl-NL" dirty="0"/>
              <a:t> – Wordt gebruik gemaakt</a:t>
            </a:r>
            <a:r>
              <a:rPr lang="nl-NL" baseline="0" dirty="0"/>
              <a:t> van</a:t>
            </a:r>
            <a:r>
              <a:rPr lang="nl-NL" dirty="0"/>
              <a:t> interfaces (niet van concrete implementaties)</a:t>
            </a:r>
          </a:p>
          <a:p>
            <a:pPr marL="228600" indent="-228600">
              <a:buAutoNum type="arabicPeriod" startAt="6"/>
            </a:pPr>
            <a:r>
              <a:rPr lang="nl-NL" b="1" dirty="0"/>
              <a:t>IDE</a:t>
            </a:r>
            <a:r>
              <a:rPr lang="nl-NL" dirty="0"/>
              <a:t> </a:t>
            </a:r>
            <a:r>
              <a:rPr lang="nl-NL" dirty="0">
                <a:sym typeface="Wingdings" panose="05000000000000000000" pitchFamily="2" charset="2"/>
              </a:rPr>
              <a:t> </a:t>
            </a:r>
            <a:r>
              <a:rPr lang="nl-NL" b="1" u="sng" dirty="0" err="1">
                <a:sym typeface="Wingdings" panose="05000000000000000000" pitchFamily="2" charset="2"/>
              </a:rPr>
              <a:t>refactoring</a:t>
            </a:r>
            <a:r>
              <a:rPr lang="nl-NL" dirty="0">
                <a:sym typeface="Wingdings" panose="05000000000000000000" pitchFamily="2" charset="2"/>
              </a:rPr>
              <a:t> +</a:t>
            </a:r>
            <a:r>
              <a:rPr lang="nl-NL" baseline="0" dirty="0">
                <a:sym typeface="Wingdings" panose="05000000000000000000" pitchFamily="2" charset="2"/>
              </a:rPr>
              <a:t> </a:t>
            </a:r>
            <a:r>
              <a:rPr lang="nl-NL" baseline="0" dirty="0" err="1">
                <a:sym typeface="Wingdings" panose="05000000000000000000" pitchFamily="2" charset="2"/>
              </a:rPr>
              <a:t>autocompletion</a:t>
            </a:r>
            <a:r>
              <a:rPr lang="nl-NL" baseline="0" dirty="0">
                <a:sym typeface="Wingdings" panose="05000000000000000000" pitchFamily="2" charset="2"/>
              </a:rPr>
              <a:t> + type error op compilatie en </a:t>
            </a:r>
            <a:r>
              <a:rPr lang="nl-NL" baseline="0" dirty="0" err="1">
                <a:sym typeface="Wingdings" panose="05000000000000000000" pitchFamily="2" charset="2"/>
              </a:rPr>
              <a:t>runtime</a:t>
            </a:r>
            <a:r>
              <a:rPr lang="nl-NL" baseline="0" dirty="0">
                <a:sym typeface="Wingdings" panose="05000000000000000000" pitchFamily="2" charset="2"/>
              </a:rPr>
              <a:t> </a:t>
            </a:r>
            <a:r>
              <a:rPr lang="nl-NL" baseline="0" dirty="0" err="1">
                <a:sym typeface="Wingdings" panose="05000000000000000000" pitchFamily="2" charset="2"/>
              </a:rPr>
              <a:t>nivo</a:t>
            </a:r>
            <a:endParaRPr lang="nl-NL" dirty="0"/>
          </a:p>
          <a:p>
            <a:endParaRPr lang="nl-NL" dirty="0"/>
          </a:p>
          <a:p>
            <a:pPr marL="0" marR="0" indent="0" algn="l" defTabSz="914400" rtl="0" eaLnBrk="1" fontAlgn="auto" latinLnBrk="0" hangingPunct="1">
              <a:lnSpc>
                <a:spcPct val="100000"/>
              </a:lnSpc>
              <a:spcBef>
                <a:spcPts val="0"/>
              </a:spcBef>
              <a:spcAft>
                <a:spcPts val="0"/>
              </a:spcAft>
              <a:buClrTx/>
              <a:buSzTx/>
              <a:buFontTx/>
              <a:buNone/>
              <a:tabLst/>
              <a:defRPr/>
            </a:pPr>
            <a:r>
              <a:rPr lang="nl-NL" dirty="0"/>
              <a:t>http://www.technofattie.com/2014/03/21/five-guidelines-for-avoiding-scope-soup-in-angular.html</a:t>
            </a:r>
          </a:p>
          <a:p>
            <a:pPr marL="0" marR="0" indent="0" algn="l" defTabSz="914400" rtl="0" eaLnBrk="1" fontAlgn="auto" latinLnBrk="0" hangingPunct="1">
              <a:lnSpc>
                <a:spcPct val="100000"/>
              </a:lnSpc>
              <a:spcBef>
                <a:spcPts val="0"/>
              </a:spcBef>
              <a:spcAft>
                <a:spcPts val="0"/>
              </a:spcAft>
              <a:buClrTx/>
              <a:buSzTx/>
              <a:buFontTx/>
              <a:buNone/>
              <a:tabLst/>
              <a:defRPr/>
            </a:pPr>
            <a:r>
              <a:rPr lang="nl-NL" dirty="0"/>
              <a:t>http://busypeoples.github.io/post/thinking-in-components-angular-js/</a:t>
            </a:r>
          </a:p>
          <a:p>
            <a:pPr marL="0" marR="0" indent="0" algn="l" defTabSz="914400" rtl="0" eaLnBrk="1" fontAlgn="auto" latinLnBrk="0" hangingPunct="1">
              <a:lnSpc>
                <a:spcPct val="100000"/>
              </a:lnSpc>
              <a:spcBef>
                <a:spcPts val="0"/>
              </a:spcBef>
              <a:spcAft>
                <a:spcPts val="0"/>
              </a:spcAft>
              <a:buClrTx/>
              <a:buSzTx/>
              <a:buFontTx/>
              <a:buNone/>
              <a:tabLst/>
              <a:defRPr/>
            </a:pPr>
            <a:endParaRPr lang="nl-NL" dirty="0"/>
          </a:p>
          <a:p>
            <a:pPr marL="0" marR="0" indent="0" algn="l" defTabSz="914400" rtl="0" eaLnBrk="1" fontAlgn="auto" latinLnBrk="0" hangingPunct="1">
              <a:lnSpc>
                <a:spcPct val="100000"/>
              </a:lnSpc>
              <a:spcBef>
                <a:spcPts val="0"/>
              </a:spcBef>
              <a:spcAft>
                <a:spcPts val="0"/>
              </a:spcAft>
              <a:buClrTx/>
              <a:buSzTx/>
              <a:buFontTx/>
              <a:buNone/>
              <a:tabLst/>
              <a:defRPr/>
            </a:pPr>
            <a:r>
              <a:rPr lang="nl-NL" dirty="0"/>
              <a:t>- Gezamenlijk gebruik van $scope door meerdere controllers </a:t>
            </a:r>
            <a:r>
              <a:rPr lang="nl-NL" dirty="0">
                <a:sym typeface="Wingdings" panose="05000000000000000000" pitchFamily="2" charset="2"/>
              </a:rPr>
              <a:t> controller</a:t>
            </a:r>
            <a:r>
              <a:rPr lang="nl-NL" baseline="0" dirty="0">
                <a:sym typeface="Wingdings" panose="05000000000000000000" pitchFamily="2" charset="2"/>
              </a:rPr>
              <a:t> kunnen niet afzonderlijk getest worden.</a:t>
            </a:r>
            <a:endParaRPr lang="nl-NL" dirty="0"/>
          </a:p>
          <a:p>
            <a:pPr marL="0" indent="0">
              <a:buNone/>
            </a:pPr>
            <a:r>
              <a:rPr lang="nl-NL" b="1" dirty="0"/>
              <a:t>Problemen met scope in controller:</a:t>
            </a:r>
          </a:p>
          <a:p>
            <a:pPr>
              <a:buFontTx/>
              <a:buChar char="-"/>
            </a:pPr>
            <a:r>
              <a:rPr lang="nl-NL" dirty="0"/>
              <a:t>Niet makkelijk te testen</a:t>
            </a:r>
          </a:p>
          <a:p>
            <a:pPr>
              <a:buFontTx/>
              <a:buChar char="-"/>
            </a:pPr>
            <a:r>
              <a:rPr lang="nl-NL" dirty="0"/>
              <a:t>Controller is gekoppeld aan $scope</a:t>
            </a:r>
          </a:p>
          <a:p>
            <a:pPr>
              <a:buFontTx/>
              <a:buChar char="-"/>
            </a:pPr>
            <a:r>
              <a:rPr lang="nl-NL" dirty="0"/>
              <a:t>Controller niet herbruikbaar</a:t>
            </a:r>
          </a:p>
          <a:p>
            <a:pPr>
              <a:buFontTx/>
              <a:buChar char="-"/>
            </a:pPr>
            <a:r>
              <a:rPr lang="nl-NL" dirty="0"/>
              <a:t>Controller moeilijk te onderhouden</a:t>
            </a:r>
          </a:p>
          <a:p>
            <a:pPr>
              <a:buFontTx/>
              <a:buChar char="-"/>
            </a:pPr>
            <a:r>
              <a:rPr lang="nl-NL" dirty="0"/>
              <a:t>Gezamenlijk gebruik van $scope door meerdere controllers </a:t>
            </a:r>
          </a:p>
          <a:p>
            <a:pPr>
              <a:buFontTx/>
              <a:buNone/>
            </a:pPr>
            <a:r>
              <a:rPr lang="nl-NL" dirty="0"/>
              <a:t>-</a:t>
            </a:r>
            <a:r>
              <a:rPr lang="nl-NL" baseline="0" dirty="0"/>
              <a:t> Scope kan je niet migreren</a:t>
            </a:r>
            <a:endParaRPr lang="nl-NL" dirty="0"/>
          </a:p>
          <a:p>
            <a:pPr>
              <a:buFontTx/>
              <a:buChar char="-"/>
            </a:pPr>
            <a:endParaRPr lang="nl-NL" dirty="0"/>
          </a:p>
          <a:p>
            <a:endParaRPr lang="nl-NL" dirty="0"/>
          </a:p>
          <a:p>
            <a:endParaRPr lang="nl-NL" dirty="0"/>
          </a:p>
          <a:p>
            <a:endParaRPr lang="nl-NL" dirty="0"/>
          </a:p>
        </p:txBody>
      </p:sp>
      <p:sp>
        <p:nvSpPr>
          <p:cNvPr id="4" name="Tijdelijke aanduiding voor dianummer 3"/>
          <p:cNvSpPr>
            <a:spLocks noGrp="1"/>
          </p:cNvSpPr>
          <p:nvPr>
            <p:ph type="sldNum" sz="quarter" idx="10"/>
          </p:nvPr>
        </p:nvSpPr>
        <p:spPr/>
        <p:txBody>
          <a:bodyPr/>
          <a:lstStyle/>
          <a:p>
            <a:fld id="{59C059BC-4998-4873-8F2D-C8268E612536}" type="slidenum">
              <a:rPr lang="nl-NL" smtClean="0"/>
              <a:t>19</a:t>
            </a:fld>
            <a:endParaRPr lang="nl-NL"/>
          </a:p>
        </p:txBody>
      </p:sp>
    </p:spTree>
    <p:extLst>
      <p:ext uri="{BB962C8B-B14F-4D97-AF65-F5344CB8AC3E}">
        <p14:creationId xmlns:p14="http://schemas.microsoft.com/office/powerpoint/2010/main" val="224957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nl-NL"/>
              <a:t>Klik om de stijl te bewerken</a:t>
            </a:r>
          </a:p>
        </p:txBody>
      </p:sp>
      <p:sp>
        <p:nvSpPr>
          <p:cNvPr id="3" name="Ond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nl-NL"/>
              <a:t>Klik om de ondertitelstijl van het model te bewerken</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24-02-19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3257397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verticale tekst 2"/>
          <p:cNvSpPr>
            <a:spLocks noGrp="1"/>
          </p:cNvSpPr>
          <p:nvPr>
            <p:ph type="body" orient="vert" idx="1"/>
          </p:nvPr>
        </p:nvSpPr>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24-02-19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16670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a:t>Klik om de stijl te bewerken</a:t>
            </a:r>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24-02-19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3461760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892969" y="178594"/>
            <a:ext cx="10406062" cy="1518046"/>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1pPr>
            <a:lvl2pPr marL="0" marR="0" lvl="1" indent="160729"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2pPr>
            <a:lvl3pPr marL="0" marR="0" lvl="2" indent="321457"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3pPr>
            <a:lvl4pPr marL="0" marR="0" lvl="3" indent="482186"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4pPr>
            <a:lvl5pPr marL="0" marR="0" lvl="4" indent="642915"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5pPr>
            <a:lvl6pPr marL="0" marR="0" lvl="5" indent="803643"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6pPr>
            <a:lvl7pPr marL="0" marR="0" lvl="6" indent="964372"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7pPr>
            <a:lvl8pPr marL="0" marR="0" lvl="7" indent="1125101"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8pPr>
            <a:lvl9pPr marL="0" marR="0" lvl="8" indent="1285829" algn="ctr" rtl="0">
              <a:lnSpc>
                <a:spcPct val="100000"/>
              </a:lnSpc>
              <a:spcBef>
                <a:spcPts val="0"/>
              </a:spcBef>
              <a:spcAft>
                <a:spcPts val="0"/>
              </a:spcAft>
              <a:buClr>
                <a:srgbClr val="FFFFFF"/>
              </a:buClr>
              <a:buFont typeface="Helvetica Neue"/>
              <a:buNone/>
              <a:defRPr sz="5625" b="0" i="0" u="none" strike="noStrike" cap="none">
                <a:solidFill>
                  <a:srgbClr val="FFFFFF"/>
                </a:solidFill>
                <a:latin typeface="Helvetica Neue"/>
                <a:ea typeface="Helvetica Neue"/>
                <a:cs typeface="Helvetica Neue"/>
                <a:sym typeface="Helvetica Neue"/>
              </a:defRPr>
            </a:lvl9pPr>
          </a:lstStyle>
          <a:p>
            <a:endParaRPr/>
          </a:p>
        </p:txBody>
      </p:sp>
      <p:sp>
        <p:nvSpPr>
          <p:cNvPr id="15" name="Shape 15"/>
          <p:cNvSpPr txBox="1">
            <a:spLocks noGrp="1"/>
          </p:cNvSpPr>
          <p:nvPr>
            <p:ph type="body" idx="1"/>
          </p:nvPr>
        </p:nvSpPr>
        <p:spPr>
          <a:xfrm>
            <a:off x="892969" y="1821656"/>
            <a:ext cx="10406062" cy="4420195"/>
          </a:xfrm>
          <a:prstGeom prst="rect">
            <a:avLst/>
          </a:prstGeom>
          <a:noFill/>
          <a:ln>
            <a:noFill/>
          </a:ln>
        </p:spPr>
        <p:txBody>
          <a:bodyPr lIns="91425" tIns="91425" rIns="91425" bIns="91425" anchor="ctr" anchorCtr="0"/>
          <a:lstStyle>
            <a:lvl1pPr marL="312528" marR="0" lvl="0"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1pPr>
            <a:lvl2pPr marL="625056" marR="0" lvl="1"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2pPr>
            <a:lvl3pPr marL="937584" marR="0" lvl="2"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3pPr>
            <a:lvl4pPr marL="1250112" marR="0" lvl="3"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4pPr>
            <a:lvl5pPr marL="1562640" marR="0" lvl="4"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5pPr>
            <a:lvl6pPr marL="1875168" marR="0" lvl="5"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6pPr>
            <a:lvl7pPr marL="2187696" marR="0" lvl="6"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7pPr>
            <a:lvl8pPr marL="2500224" marR="0" lvl="7"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8pPr>
            <a:lvl9pPr marL="2812752" marR="0" lvl="8" indent="-185284" algn="l" rtl="0">
              <a:lnSpc>
                <a:spcPct val="100000"/>
              </a:lnSpc>
              <a:spcBef>
                <a:spcPts val="2953"/>
              </a:spcBef>
              <a:spcAft>
                <a:spcPts val="0"/>
              </a:spcAft>
              <a:buClr>
                <a:srgbClr val="FFFFFF"/>
              </a:buClr>
              <a:buSzPct val="75000"/>
              <a:buFont typeface="Helvetica Neue"/>
              <a:buChar char="•"/>
              <a:defRPr sz="2672" b="0" i="0" u="none" strike="noStrike" cap="none">
                <a:solidFill>
                  <a:srgbClr val="FFFFFF"/>
                </a:solidFill>
                <a:latin typeface="Helvetica Neue"/>
                <a:ea typeface="Helvetica Neue"/>
                <a:cs typeface="Helvetica Neue"/>
                <a:sym typeface="Helvetica Neue"/>
              </a:defRPr>
            </a:lvl9pPr>
          </a:lstStyle>
          <a:p>
            <a:endParaRPr/>
          </a:p>
        </p:txBody>
      </p:sp>
      <p:sp>
        <p:nvSpPr>
          <p:cNvPr id="16" name="Shape 16"/>
          <p:cNvSpPr txBox="1">
            <a:spLocks noGrp="1"/>
          </p:cNvSpPr>
          <p:nvPr>
            <p:ph type="sldNum" idx="12"/>
          </p:nvPr>
        </p:nvSpPr>
        <p:spPr>
          <a:xfrm>
            <a:off x="5917310" y="6509742"/>
            <a:ext cx="345473" cy="267891"/>
          </a:xfrm>
          <a:prstGeom prst="rect">
            <a:avLst/>
          </a:prstGeom>
          <a:noFill/>
          <a:ln>
            <a:noFill/>
          </a:ln>
        </p:spPr>
        <p:txBody>
          <a:bodyPr lIns="50800" tIns="50800" rIns="50800" bIns="50800" anchor="t" anchorCtr="0">
            <a:noAutofit/>
          </a:bodyPr>
          <a:lstStyle/>
          <a:p>
            <a:pPr algn="ctr">
              <a:buClr>
                <a:srgbClr val="FFFFFF"/>
              </a:buClr>
              <a:buSzPct val="25000"/>
            </a:pPr>
            <a:fld id="{00000000-1234-1234-1234-123412341234}" type="slidenum">
              <a:rPr lang="en-US" sz="1266" smtClean="0">
                <a:solidFill>
                  <a:srgbClr val="FFFFFF"/>
                </a:solidFill>
                <a:latin typeface="Helvetica Neue"/>
                <a:ea typeface="Helvetica Neue"/>
                <a:cs typeface="Helvetica Neue"/>
                <a:sym typeface="Helvetica Neue"/>
              </a:rPr>
              <a:pPr algn="ctr">
                <a:buClr>
                  <a:srgbClr val="FFFFFF"/>
                </a:buClr>
                <a:buSzPct val="25000"/>
              </a:pPr>
              <a:t>‹#›</a:t>
            </a:fld>
            <a:endParaRPr lang="en-US" sz="1266">
              <a:solidFill>
                <a:srgbClr val="FFFFFF"/>
              </a:solidFill>
              <a:latin typeface="Helvetica Neue"/>
              <a:ea typeface="Helvetica Neue"/>
              <a:cs typeface="Helvetica Neue"/>
              <a:sym typeface="Helvetica Neue"/>
            </a:endParaRPr>
          </a:p>
        </p:txBody>
      </p:sp>
    </p:spTree>
    <p:extLst>
      <p:ext uri="{BB962C8B-B14F-4D97-AF65-F5344CB8AC3E}">
        <p14:creationId xmlns:p14="http://schemas.microsoft.com/office/powerpoint/2010/main" val="560010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obj">
  <p:cSld name="Blank">
    <p:spTree>
      <p:nvGrpSpPr>
        <p:cNvPr id="1" name=""/>
        <p:cNvGrpSpPr/>
        <p:nvPr/>
      </p:nvGrpSpPr>
      <p:grpSpPr>
        <a:xfrm>
          <a:off x="0" y="0"/>
          <a:ext cx="0" cy="0"/>
          <a:chOff x="0" y="0"/>
          <a:chExt cx="0" cy="0"/>
        </a:xfrm>
      </p:grpSpPr>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48D85ED0-D969-ED43-8D22-10E710C4C4FD}" type="datetime1">
              <a:rPr lang="en-US" smtClean="0"/>
              <a:t>2/24/19</a:t>
            </a:fld>
            <a:endParaRPr lang="en-US"/>
          </a:p>
        </p:txBody>
      </p:sp>
      <p:sp>
        <p:nvSpPr>
          <p:cNvPr id="4" name="Holder 4"/>
          <p:cNvSpPr>
            <a:spLocks noGrp="1"/>
          </p:cNvSpPr>
          <p:nvPr>
            <p:ph type="sldNum" sz="quarter" idx="7"/>
          </p:nvPr>
        </p:nvSpPr>
        <p:spPr/>
        <p:txBody>
          <a:bodyPr lIns="0" tIns="0" rIns="0" bIns="0"/>
          <a:lstStyle>
            <a:lvl1pPr>
              <a:defRPr sz="907" b="1" i="0">
                <a:solidFill>
                  <a:schemeClr val="tx1"/>
                </a:solidFill>
                <a:latin typeface="Arial"/>
                <a:cs typeface="Arial"/>
              </a:defRPr>
            </a:lvl1pPr>
          </a:lstStyle>
          <a:p>
            <a:pPr marL="86373"/>
            <a:fld id="{81D60167-4931-47E6-BA6A-407CBD079E47}" type="slidenum">
              <a:rPr lang="en-US" spc="-9" smtClean="0"/>
              <a:pPr marL="86373"/>
              <a:t>‹#›</a:t>
            </a:fld>
            <a:endParaRPr lang="en-US" spc="-9" dirty="0"/>
          </a:p>
        </p:txBody>
      </p:sp>
    </p:spTree>
    <p:extLst>
      <p:ext uri="{BB962C8B-B14F-4D97-AF65-F5344CB8AC3E}">
        <p14:creationId xmlns:p14="http://schemas.microsoft.com/office/powerpoint/2010/main" val="6547203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idx="1"/>
          </p:nvPr>
        </p:nvSpPr>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24-02-19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1248897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a:t>Klik om de stijl te bewerken</a:t>
            </a:r>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a:t>Klik om de modelstijlen te bewerken</a:t>
            </a:r>
          </a:p>
        </p:txBody>
      </p:sp>
      <p:sp>
        <p:nvSpPr>
          <p:cNvPr id="4" name="Tijdelijke aanduiding voor datum 3"/>
          <p:cNvSpPr>
            <a:spLocks noGrp="1"/>
          </p:cNvSpPr>
          <p:nvPr>
            <p:ph type="dt" sz="half" idx="10"/>
          </p:nvPr>
        </p:nvSpPr>
        <p:spPr/>
        <p:txBody>
          <a:bodyPr/>
          <a:lstStyle/>
          <a:p>
            <a:fld id="{9379F80A-5E69-4003-A4CA-EECDF3CD699D}" type="datetimeFigureOut">
              <a:rPr lang="nl-NL" smtClean="0"/>
              <a:t>24-02-19</a:t>
            </a:fld>
            <a:endParaRPr lang="nl-NL"/>
          </a:p>
        </p:txBody>
      </p:sp>
      <p:sp>
        <p:nvSpPr>
          <p:cNvPr id="5" name="Tijdelijke aanduiding voor voettekst 4"/>
          <p:cNvSpPr>
            <a:spLocks noGrp="1"/>
          </p:cNvSpPr>
          <p:nvPr>
            <p:ph type="ftr" sz="quarter" idx="11"/>
          </p:nvPr>
        </p:nvSpPr>
        <p:spPr/>
        <p:txBody>
          <a:bodyPr/>
          <a:lstStyle/>
          <a:p>
            <a:endParaRPr lang="nl-NL"/>
          </a:p>
        </p:txBody>
      </p:sp>
      <p:sp>
        <p:nvSpPr>
          <p:cNvPr id="6" name="Tijdelijke aanduiding voor dianummer 5"/>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184985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inhoud 2"/>
          <p:cNvSpPr>
            <a:spLocks noGrp="1"/>
          </p:cNvSpPr>
          <p:nvPr>
            <p:ph sz="half" idx="1"/>
          </p:nvPr>
        </p:nvSpPr>
        <p:spPr>
          <a:xfrm>
            <a:off x="838200" y="1825625"/>
            <a:ext cx="5181600" cy="435133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inhoud 3"/>
          <p:cNvSpPr>
            <a:spLocks noGrp="1"/>
          </p:cNvSpPr>
          <p:nvPr>
            <p:ph sz="half" idx="2"/>
          </p:nvPr>
        </p:nvSpPr>
        <p:spPr>
          <a:xfrm>
            <a:off x="6172200" y="1825625"/>
            <a:ext cx="5181600" cy="435133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24-02-19</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2086904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a:t>Klik om de stijl te bewerken</a:t>
            </a:r>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Klik om de modelstijlen te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7" name="Tijdelijke aanduiding voor datum 6"/>
          <p:cNvSpPr>
            <a:spLocks noGrp="1"/>
          </p:cNvSpPr>
          <p:nvPr>
            <p:ph type="dt" sz="half" idx="10"/>
          </p:nvPr>
        </p:nvSpPr>
        <p:spPr/>
        <p:txBody>
          <a:bodyPr/>
          <a:lstStyle/>
          <a:p>
            <a:fld id="{9379F80A-5E69-4003-A4CA-EECDF3CD699D}" type="datetimeFigureOut">
              <a:rPr lang="nl-NL" smtClean="0"/>
              <a:t>24-02-19</a:t>
            </a:fld>
            <a:endParaRPr lang="nl-NL"/>
          </a:p>
        </p:txBody>
      </p:sp>
      <p:sp>
        <p:nvSpPr>
          <p:cNvPr id="8" name="Tijdelijke aanduiding voor voettekst 7"/>
          <p:cNvSpPr>
            <a:spLocks noGrp="1"/>
          </p:cNvSpPr>
          <p:nvPr>
            <p:ph type="ftr" sz="quarter" idx="11"/>
          </p:nvPr>
        </p:nvSpPr>
        <p:spPr/>
        <p:txBody>
          <a:bodyPr/>
          <a:lstStyle/>
          <a:p>
            <a:endParaRPr lang="nl-NL"/>
          </a:p>
        </p:txBody>
      </p:sp>
      <p:sp>
        <p:nvSpPr>
          <p:cNvPr id="9" name="Tijdelijke aanduiding voor dianummer 8"/>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6289224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a:t>Klik om de stijl te bewerken</a:t>
            </a:r>
          </a:p>
        </p:txBody>
      </p:sp>
      <p:sp>
        <p:nvSpPr>
          <p:cNvPr id="3" name="Tijdelijke aanduiding voor datum 2"/>
          <p:cNvSpPr>
            <a:spLocks noGrp="1"/>
          </p:cNvSpPr>
          <p:nvPr>
            <p:ph type="dt" sz="half" idx="10"/>
          </p:nvPr>
        </p:nvSpPr>
        <p:spPr/>
        <p:txBody>
          <a:bodyPr/>
          <a:lstStyle/>
          <a:p>
            <a:fld id="{9379F80A-5E69-4003-A4CA-EECDF3CD699D}" type="datetimeFigureOut">
              <a:rPr lang="nl-NL" smtClean="0"/>
              <a:t>24-02-19</a:t>
            </a:fld>
            <a:endParaRPr lang="nl-NL"/>
          </a:p>
        </p:txBody>
      </p:sp>
      <p:sp>
        <p:nvSpPr>
          <p:cNvPr id="4" name="Tijdelijke aanduiding voor voettekst 3"/>
          <p:cNvSpPr>
            <a:spLocks noGrp="1"/>
          </p:cNvSpPr>
          <p:nvPr>
            <p:ph type="ftr" sz="quarter" idx="11"/>
          </p:nvPr>
        </p:nvSpPr>
        <p:spPr/>
        <p:txBody>
          <a:bodyPr/>
          <a:lstStyle/>
          <a:p>
            <a:endParaRPr lang="nl-NL"/>
          </a:p>
        </p:txBody>
      </p:sp>
      <p:sp>
        <p:nvSpPr>
          <p:cNvPr id="5" name="Tijdelijke aanduiding voor dianummer 4"/>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5665575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a:lstStyle/>
          <a:p>
            <a:fld id="{9379F80A-5E69-4003-A4CA-EECDF3CD699D}" type="datetimeFigureOut">
              <a:rPr lang="nl-NL" smtClean="0"/>
              <a:t>24-02-19</a:t>
            </a:fld>
            <a:endParaRPr lang="nl-NL"/>
          </a:p>
        </p:txBody>
      </p:sp>
      <p:sp>
        <p:nvSpPr>
          <p:cNvPr id="3" name="Tijdelijke aanduiding voor voettekst 2"/>
          <p:cNvSpPr>
            <a:spLocks noGrp="1"/>
          </p:cNvSpPr>
          <p:nvPr>
            <p:ph type="ftr" sz="quarter" idx="11"/>
          </p:nvPr>
        </p:nvSpPr>
        <p:spPr/>
        <p:txBody>
          <a:bodyPr/>
          <a:lstStyle/>
          <a:p>
            <a:endParaRPr lang="nl-NL"/>
          </a:p>
        </p:txBody>
      </p:sp>
      <p:sp>
        <p:nvSpPr>
          <p:cNvPr id="4" name="Tijdelijke aanduiding voor dianummer 3"/>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70848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24-02-19</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24954953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a:t>Klik om de stijl te bewerken</a:t>
            </a:r>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NL"/>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a:t>Klik om de modelstijlen te bewerken</a:t>
            </a:r>
          </a:p>
        </p:txBody>
      </p:sp>
      <p:sp>
        <p:nvSpPr>
          <p:cNvPr id="5" name="Tijdelijke aanduiding voor datum 4"/>
          <p:cNvSpPr>
            <a:spLocks noGrp="1"/>
          </p:cNvSpPr>
          <p:nvPr>
            <p:ph type="dt" sz="half" idx="10"/>
          </p:nvPr>
        </p:nvSpPr>
        <p:spPr/>
        <p:txBody>
          <a:bodyPr/>
          <a:lstStyle/>
          <a:p>
            <a:fld id="{9379F80A-5E69-4003-A4CA-EECDF3CD699D}" type="datetimeFigureOut">
              <a:rPr lang="nl-NL" smtClean="0"/>
              <a:t>24-02-19</a:t>
            </a:fld>
            <a:endParaRPr lang="nl-NL"/>
          </a:p>
        </p:txBody>
      </p:sp>
      <p:sp>
        <p:nvSpPr>
          <p:cNvPr id="6" name="Tijdelijke aanduiding voor voettekst 5"/>
          <p:cNvSpPr>
            <a:spLocks noGrp="1"/>
          </p:cNvSpPr>
          <p:nvPr>
            <p:ph type="ftr" sz="quarter" idx="11"/>
          </p:nvPr>
        </p:nvSpPr>
        <p:spPr/>
        <p:txBody>
          <a:bodyPr/>
          <a:lstStyle/>
          <a:p>
            <a:endParaRPr lang="nl-NL"/>
          </a:p>
        </p:txBody>
      </p:sp>
      <p:sp>
        <p:nvSpPr>
          <p:cNvPr id="7" name="Tijdelijke aanduiding voor dianummer 6"/>
          <p:cNvSpPr>
            <a:spLocks noGrp="1"/>
          </p:cNvSpPr>
          <p:nvPr>
            <p:ph type="sldNum" sz="quarter" idx="12"/>
          </p:nvPr>
        </p:nvSpPr>
        <p:spPr/>
        <p:txBody>
          <a:bodyPr/>
          <a:lstStyle/>
          <a:p>
            <a:fld id="{C09F8277-9806-4707-88BE-D63EE139168B}" type="slidenum">
              <a:rPr lang="nl-NL" smtClean="0"/>
              <a:t>‹#›</a:t>
            </a:fld>
            <a:endParaRPr lang="nl-NL"/>
          </a:p>
        </p:txBody>
      </p:sp>
    </p:spTree>
    <p:extLst>
      <p:ext uri="{BB962C8B-B14F-4D97-AF65-F5344CB8AC3E}">
        <p14:creationId xmlns:p14="http://schemas.microsoft.com/office/powerpoint/2010/main" val="3004236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000">
              <a:schemeClr val="bg1">
                <a:lumMod val="95000"/>
              </a:schemeClr>
            </a:gs>
            <a:gs pos="100000">
              <a:schemeClr val="bg1">
                <a:lumMod val="75000"/>
              </a:schemeClr>
            </a:gs>
            <a:gs pos="100000">
              <a:schemeClr val="bg1">
                <a:lumMod val="65000"/>
              </a:schemeClr>
            </a:gs>
            <a:gs pos="74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de stijl te bewerken</a:t>
            </a:r>
          </a:p>
        </p:txBody>
      </p:sp>
      <p:sp>
        <p:nvSpPr>
          <p:cNvPr id="3" name="Tijdelijke aanduiding voor tekst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a:t>Klik om de modelstijlen te bewerken</a:t>
            </a:r>
          </a:p>
          <a:p>
            <a:pPr lvl="1"/>
            <a:r>
              <a:rPr lang="nl-NL"/>
              <a:t>Tweede niveau</a:t>
            </a:r>
          </a:p>
          <a:p>
            <a:pPr lvl="2"/>
            <a:r>
              <a:rPr lang="nl-NL"/>
              <a:t>Derde niveau</a:t>
            </a:r>
          </a:p>
          <a:p>
            <a:pPr lvl="3"/>
            <a:r>
              <a:rPr lang="nl-NL"/>
              <a:t>Vierde niveau</a:t>
            </a:r>
          </a:p>
          <a:p>
            <a:pPr lvl="4"/>
            <a:r>
              <a:rPr lang="nl-NL"/>
              <a:t>Vijfde niveau</a:t>
            </a:r>
          </a:p>
        </p:txBody>
      </p:sp>
      <p:sp>
        <p:nvSpPr>
          <p:cNvPr id="4" name="Tijdelijke aanduiding voor datum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79F80A-5E69-4003-A4CA-EECDF3CD699D}" type="datetimeFigureOut">
              <a:rPr lang="nl-NL" smtClean="0"/>
              <a:t>24-02-19</a:t>
            </a:fld>
            <a:endParaRPr lang="nl-NL"/>
          </a:p>
        </p:txBody>
      </p:sp>
      <p:sp>
        <p:nvSpPr>
          <p:cNvPr id="5" name="Tijdelijke aanduiding voor voettekst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nl-NL"/>
          </a:p>
        </p:txBody>
      </p:sp>
      <p:sp>
        <p:nvSpPr>
          <p:cNvPr id="6" name="Tijdelijke aanduiding voor dianumm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9F8277-9806-4707-88BE-D63EE139168B}" type="slidenum">
              <a:rPr lang="nl-NL" smtClean="0"/>
              <a:t>‹#›</a:t>
            </a:fld>
            <a:endParaRPr lang="nl-NL"/>
          </a:p>
        </p:txBody>
      </p:sp>
    </p:spTree>
    <p:extLst>
      <p:ext uri="{BB962C8B-B14F-4D97-AF65-F5344CB8AC3E}">
        <p14:creationId xmlns:p14="http://schemas.microsoft.com/office/powerpoint/2010/main" val="37602228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2.xml"/><Relationship Id="rId4" Type="http://schemas.openxmlformats.org/officeDocument/2006/relationships/image" Target="../media/image20.tiff"/></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localhost:4200/"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NL" dirty="0"/>
              <a:t>337</a:t>
            </a:r>
          </a:p>
        </p:txBody>
      </p:sp>
      <p:sp>
        <p:nvSpPr>
          <p:cNvPr id="3" name="Ondertitel 2"/>
          <p:cNvSpPr>
            <a:spLocks noGrp="1"/>
          </p:cNvSpPr>
          <p:nvPr>
            <p:ph type="subTitle" idx="1"/>
          </p:nvPr>
        </p:nvSpPr>
        <p:spPr>
          <a:xfrm>
            <a:off x="1739900" y="427038"/>
            <a:ext cx="9144000" cy="1655762"/>
          </a:xfrm>
        </p:spPr>
        <p:txBody>
          <a:bodyPr>
            <a:normAutofit/>
          </a:bodyPr>
          <a:lstStyle/>
          <a:p>
            <a:r>
              <a:rPr lang="nl-NL" sz="5400" dirty="0" err="1">
                <a:solidFill>
                  <a:schemeClr val="accent2"/>
                </a:solidFill>
              </a:rPr>
              <a:t>Angular</a:t>
            </a:r>
            <a:endParaRPr lang="nl-NL" sz="5400" dirty="0">
              <a:solidFill>
                <a:schemeClr val="accent2"/>
              </a:solidFill>
            </a:endParaRPr>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14750" y="1098550"/>
            <a:ext cx="4762500" cy="4762500"/>
          </a:xfrm>
          <a:prstGeom prst="rect">
            <a:avLst/>
          </a:prstGeom>
        </p:spPr>
      </p:pic>
      <p:sp>
        <p:nvSpPr>
          <p:cNvPr id="5" name="Rectangle 4">
            <a:extLst>
              <a:ext uri="{FF2B5EF4-FFF2-40B4-BE49-F238E27FC236}">
                <a16:creationId xmlns:a16="http://schemas.microsoft.com/office/drawing/2014/main" id="{B1BC730D-257C-D747-A967-95BE06D6FAB9}"/>
              </a:ext>
            </a:extLst>
          </p:cNvPr>
          <p:cNvSpPr/>
          <p:nvPr/>
        </p:nvSpPr>
        <p:spPr>
          <a:xfrm>
            <a:off x="5977217" y="3244334"/>
            <a:ext cx="237566" cy="369332"/>
          </a:xfrm>
          <a:prstGeom prst="rect">
            <a:avLst/>
          </a:prstGeom>
        </p:spPr>
        <p:txBody>
          <a:bodyPr wrap="none">
            <a:spAutoFit/>
          </a:bodyPr>
          <a:lstStyle/>
          <a:p>
            <a:r>
              <a:rPr lang="en-US" dirty="0"/>
              <a:t> </a:t>
            </a:r>
          </a:p>
        </p:txBody>
      </p:sp>
      <p:sp>
        <p:nvSpPr>
          <p:cNvPr id="6" name="Rectangle 5">
            <a:extLst>
              <a:ext uri="{FF2B5EF4-FFF2-40B4-BE49-F238E27FC236}">
                <a16:creationId xmlns:a16="http://schemas.microsoft.com/office/drawing/2014/main" id="{7D60D042-6995-6348-A7D7-29AABD42B4A5}"/>
              </a:ext>
            </a:extLst>
          </p:cNvPr>
          <p:cNvSpPr/>
          <p:nvPr/>
        </p:nvSpPr>
        <p:spPr>
          <a:xfrm>
            <a:off x="5977217" y="3244334"/>
            <a:ext cx="237566" cy="369332"/>
          </a:xfrm>
          <a:prstGeom prst="rect">
            <a:avLst/>
          </a:prstGeom>
        </p:spPr>
        <p:txBody>
          <a:bodyPr wrap="none">
            <a:spAutoFit/>
          </a:bodyPr>
          <a:lstStyle/>
          <a:p>
            <a:r>
              <a:rPr lang="en-US" dirty="0"/>
              <a:t> </a:t>
            </a:r>
          </a:p>
        </p:txBody>
      </p:sp>
      <p:sp>
        <p:nvSpPr>
          <p:cNvPr id="7" name="Rectangle 6">
            <a:extLst>
              <a:ext uri="{FF2B5EF4-FFF2-40B4-BE49-F238E27FC236}">
                <a16:creationId xmlns:a16="http://schemas.microsoft.com/office/drawing/2014/main" id="{70F39B0D-A4F9-BB4D-88B1-A301C6176967}"/>
              </a:ext>
            </a:extLst>
          </p:cNvPr>
          <p:cNvSpPr/>
          <p:nvPr/>
        </p:nvSpPr>
        <p:spPr>
          <a:xfrm>
            <a:off x="5977217" y="3244334"/>
            <a:ext cx="237566" cy="369332"/>
          </a:xfrm>
          <a:prstGeom prst="rect">
            <a:avLst/>
          </a:prstGeom>
        </p:spPr>
        <p:txBody>
          <a:bodyPr wrap="none">
            <a:spAutoFit/>
          </a:bodyPr>
          <a:lstStyle/>
          <a:p>
            <a:r>
              <a:rPr lang="en-US" dirty="0"/>
              <a:t> </a:t>
            </a:r>
          </a:p>
        </p:txBody>
      </p:sp>
    </p:spTree>
    <p:extLst>
      <p:ext uri="{BB962C8B-B14F-4D97-AF65-F5344CB8AC3E}">
        <p14:creationId xmlns:p14="http://schemas.microsoft.com/office/powerpoint/2010/main" val="283406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8F571F-BED5-9646-B9B6-653CDC7602A0}"/>
              </a:ext>
            </a:extLst>
          </p:cNvPr>
          <p:cNvSpPr>
            <a:spLocks noGrp="1"/>
          </p:cNvSpPr>
          <p:nvPr>
            <p:ph type="title"/>
          </p:nvPr>
        </p:nvSpPr>
        <p:spPr/>
        <p:txBody>
          <a:bodyPr/>
          <a:lstStyle/>
          <a:p>
            <a:endParaRPr lang="en-US"/>
          </a:p>
        </p:txBody>
      </p:sp>
      <p:pic>
        <p:nvPicPr>
          <p:cNvPr id="8" name="Content Placeholder 7">
            <a:extLst>
              <a:ext uri="{FF2B5EF4-FFF2-40B4-BE49-F238E27FC236}">
                <a16:creationId xmlns:a16="http://schemas.microsoft.com/office/drawing/2014/main" id="{F4E2A781-82CF-D34A-A634-34BCC8259E05}"/>
              </a:ext>
            </a:extLst>
          </p:cNvPr>
          <p:cNvPicPr>
            <a:picLocks noGrp="1" noChangeAspect="1"/>
          </p:cNvPicPr>
          <p:nvPr>
            <p:ph idx="1"/>
          </p:nvPr>
        </p:nvPicPr>
        <p:blipFill>
          <a:blip r:embed="rId2"/>
          <a:stretch>
            <a:fillRect/>
          </a:stretch>
        </p:blipFill>
        <p:spPr>
          <a:xfrm>
            <a:off x="2104746" y="577515"/>
            <a:ext cx="7813051" cy="5895473"/>
          </a:xfrm>
        </p:spPr>
      </p:pic>
    </p:spTree>
    <p:extLst>
      <p:ext uri="{BB962C8B-B14F-4D97-AF65-F5344CB8AC3E}">
        <p14:creationId xmlns:p14="http://schemas.microsoft.com/office/powerpoint/2010/main" val="34992385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A818F-B8C9-7741-B313-BBB46C95649E}"/>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A451AAFF-B5E0-E942-9EC1-B0BC0609B874}"/>
              </a:ext>
            </a:extLst>
          </p:cNvPr>
          <p:cNvSpPr>
            <a:spLocks noGrp="1"/>
          </p:cNvSpPr>
          <p:nvPr>
            <p:ph idx="1"/>
          </p:nvPr>
        </p:nvSpPr>
        <p:spPr/>
        <p:txBody>
          <a:bodyPr/>
          <a:lstStyle/>
          <a:p>
            <a:endParaRPr lang="en-US" dirty="0"/>
          </a:p>
        </p:txBody>
      </p:sp>
      <p:pic>
        <p:nvPicPr>
          <p:cNvPr id="6" name="Picture 5">
            <a:extLst>
              <a:ext uri="{FF2B5EF4-FFF2-40B4-BE49-F238E27FC236}">
                <a16:creationId xmlns:a16="http://schemas.microsoft.com/office/drawing/2014/main" id="{0F769187-4CC6-7A40-B158-2E7947E8B7C8}"/>
              </a:ext>
            </a:extLst>
          </p:cNvPr>
          <p:cNvPicPr>
            <a:picLocks noChangeAspect="1"/>
          </p:cNvPicPr>
          <p:nvPr/>
        </p:nvPicPr>
        <p:blipFill>
          <a:blip r:embed="rId2"/>
          <a:stretch>
            <a:fillRect/>
          </a:stretch>
        </p:blipFill>
        <p:spPr>
          <a:xfrm>
            <a:off x="2304680" y="2164505"/>
            <a:ext cx="7582640" cy="3673577"/>
          </a:xfrm>
          <a:prstGeom prst="rect">
            <a:avLst/>
          </a:prstGeom>
        </p:spPr>
      </p:pic>
    </p:spTree>
    <p:extLst>
      <p:ext uri="{BB962C8B-B14F-4D97-AF65-F5344CB8AC3E}">
        <p14:creationId xmlns:p14="http://schemas.microsoft.com/office/powerpoint/2010/main" val="3368418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4082942" y="1369190"/>
            <a:ext cx="2141194" cy="889941"/>
          </a:xfrm>
          <a:prstGeom prst="rect">
            <a:avLst/>
          </a:prstGeom>
          <a:blipFill>
            <a:blip r:embed="rId3" cstate="print"/>
            <a:stretch>
              <a:fillRect/>
            </a:stretch>
          </a:blipFill>
        </p:spPr>
        <p:txBody>
          <a:bodyPr wrap="square" lIns="0" tIns="0" rIns="0" bIns="0" rtlCol="0"/>
          <a:lstStyle/>
          <a:p>
            <a:endParaRPr sz="1632"/>
          </a:p>
        </p:txBody>
      </p:sp>
      <p:sp>
        <p:nvSpPr>
          <p:cNvPr id="3" name="object 3"/>
          <p:cNvSpPr/>
          <p:nvPr/>
        </p:nvSpPr>
        <p:spPr>
          <a:xfrm>
            <a:off x="6543626" y="1369190"/>
            <a:ext cx="2175117" cy="1126885"/>
          </a:xfrm>
          <a:prstGeom prst="rect">
            <a:avLst/>
          </a:prstGeom>
          <a:blipFill>
            <a:blip r:embed="rId4" cstate="print"/>
            <a:stretch>
              <a:fillRect/>
            </a:stretch>
          </a:blipFill>
        </p:spPr>
        <p:txBody>
          <a:bodyPr wrap="square" lIns="0" tIns="0" rIns="0" bIns="0" rtlCol="0"/>
          <a:lstStyle/>
          <a:p>
            <a:endParaRPr sz="1632"/>
          </a:p>
        </p:txBody>
      </p:sp>
      <p:sp>
        <p:nvSpPr>
          <p:cNvPr id="4" name="object 4"/>
          <p:cNvSpPr/>
          <p:nvPr/>
        </p:nvSpPr>
        <p:spPr>
          <a:xfrm>
            <a:off x="3271029" y="3552694"/>
            <a:ext cx="6653571" cy="1609938"/>
          </a:xfrm>
          <a:prstGeom prst="rect">
            <a:avLst/>
          </a:prstGeom>
          <a:blipFill>
            <a:blip r:embed="rId5" cstate="print"/>
            <a:stretch>
              <a:fillRect/>
            </a:stretch>
          </a:blipFill>
        </p:spPr>
        <p:txBody>
          <a:bodyPr wrap="square" lIns="0" tIns="0" rIns="0" bIns="0" rtlCol="0"/>
          <a:lstStyle/>
          <a:p>
            <a:endParaRPr sz="1632"/>
          </a:p>
        </p:txBody>
      </p:sp>
    </p:spTree>
    <p:extLst>
      <p:ext uri="{BB962C8B-B14F-4D97-AF65-F5344CB8AC3E}">
        <p14:creationId xmlns:p14="http://schemas.microsoft.com/office/powerpoint/2010/main" val="577209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gn="ctr">
              <a:lnSpc>
                <a:spcPct val="100000"/>
              </a:lnSpc>
            </a:pPr>
            <a:r>
              <a:rPr b="1" spc="9" dirty="0">
                <a:solidFill>
                  <a:srgbClr val="C00000"/>
                </a:solidFill>
              </a:rPr>
              <a:t>Angular</a:t>
            </a:r>
            <a:r>
              <a:rPr b="1" spc="258" dirty="0">
                <a:solidFill>
                  <a:srgbClr val="C00000"/>
                </a:solidFill>
                <a:latin typeface="Times New Roman"/>
                <a:cs typeface="Times New Roman"/>
              </a:rPr>
              <a:t> </a:t>
            </a:r>
            <a:r>
              <a:rPr lang="nl-NL" b="1" spc="14" dirty="0" err="1">
                <a:solidFill>
                  <a:srgbClr val="C00000"/>
                </a:solidFill>
              </a:rPr>
              <a:t>characteristics</a:t>
            </a:r>
            <a:endParaRPr b="1" spc="14" dirty="0">
              <a:solidFill>
                <a:srgbClr val="C00000"/>
              </a:solidFill>
            </a:endParaRPr>
          </a:p>
        </p:txBody>
      </p:sp>
      <p:sp>
        <p:nvSpPr>
          <p:cNvPr id="3" name="object 3"/>
          <p:cNvSpPr/>
          <p:nvPr/>
        </p:nvSpPr>
        <p:spPr>
          <a:xfrm>
            <a:off x="7370291" y="2754264"/>
            <a:ext cx="2048187" cy="2077554"/>
          </a:xfrm>
          <a:custGeom>
            <a:avLst/>
            <a:gdLst/>
            <a:ahLst/>
            <a:cxnLst/>
            <a:rect l="l" t="t" r="r" b="b"/>
            <a:pathLst>
              <a:path w="2258695" h="2291079">
                <a:moveTo>
                  <a:pt x="2253995" y="0"/>
                </a:moveTo>
                <a:lnTo>
                  <a:pt x="4571" y="0"/>
                </a:lnTo>
                <a:lnTo>
                  <a:pt x="0" y="4571"/>
                </a:lnTo>
                <a:lnTo>
                  <a:pt x="0" y="2285993"/>
                </a:lnTo>
                <a:lnTo>
                  <a:pt x="4571" y="2290565"/>
                </a:lnTo>
                <a:lnTo>
                  <a:pt x="2253995" y="2290565"/>
                </a:lnTo>
                <a:lnTo>
                  <a:pt x="2258567" y="2285993"/>
                </a:lnTo>
                <a:lnTo>
                  <a:pt x="2258567" y="2279897"/>
                </a:lnTo>
                <a:lnTo>
                  <a:pt x="20573" y="2279897"/>
                </a:lnTo>
                <a:lnTo>
                  <a:pt x="10667" y="2269991"/>
                </a:lnTo>
                <a:lnTo>
                  <a:pt x="20573" y="2269991"/>
                </a:lnTo>
                <a:lnTo>
                  <a:pt x="20573" y="20573"/>
                </a:lnTo>
                <a:lnTo>
                  <a:pt x="10667" y="20573"/>
                </a:lnTo>
                <a:lnTo>
                  <a:pt x="20573" y="9905"/>
                </a:lnTo>
                <a:lnTo>
                  <a:pt x="2258567" y="9905"/>
                </a:lnTo>
                <a:lnTo>
                  <a:pt x="2258567" y="4571"/>
                </a:lnTo>
                <a:lnTo>
                  <a:pt x="2253995" y="0"/>
                </a:lnTo>
                <a:close/>
              </a:path>
              <a:path w="2258695" h="2291079">
                <a:moveTo>
                  <a:pt x="20573" y="2269991"/>
                </a:moveTo>
                <a:lnTo>
                  <a:pt x="10667" y="2269991"/>
                </a:lnTo>
                <a:lnTo>
                  <a:pt x="20573" y="2279897"/>
                </a:lnTo>
                <a:lnTo>
                  <a:pt x="20573" y="2269991"/>
                </a:lnTo>
                <a:close/>
              </a:path>
              <a:path w="2258695" h="2291079">
                <a:moveTo>
                  <a:pt x="2237993" y="2269991"/>
                </a:moveTo>
                <a:lnTo>
                  <a:pt x="20573" y="2269991"/>
                </a:lnTo>
                <a:lnTo>
                  <a:pt x="20573" y="2279897"/>
                </a:lnTo>
                <a:lnTo>
                  <a:pt x="2237993" y="2279897"/>
                </a:lnTo>
                <a:lnTo>
                  <a:pt x="2237993" y="2269991"/>
                </a:lnTo>
                <a:close/>
              </a:path>
              <a:path w="2258695" h="2291079">
                <a:moveTo>
                  <a:pt x="2237993" y="9905"/>
                </a:moveTo>
                <a:lnTo>
                  <a:pt x="2237993" y="2279897"/>
                </a:lnTo>
                <a:lnTo>
                  <a:pt x="2248661" y="2269991"/>
                </a:lnTo>
                <a:lnTo>
                  <a:pt x="2258567" y="2269991"/>
                </a:lnTo>
                <a:lnTo>
                  <a:pt x="2258567" y="20573"/>
                </a:lnTo>
                <a:lnTo>
                  <a:pt x="2248661" y="20573"/>
                </a:lnTo>
                <a:lnTo>
                  <a:pt x="2237993" y="9905"/>
                </a:lnTo>
                <a:close/>
              </a:path>
              <a:path w="2258695" h="2291079">
                <a:moveTo>
                  <a:pt x="2258567" y="2269991"/>
                </a:moveTo>
                <a:lnTo>
                  <a:pt x="2248661" y="2269991"/>
                </a:lnTo>
                <a:lnTo>
                  <a:pt x="2237993" y="2279897"/>
                </a:lnTo>
                <a:lnTo>
                  <a:pt x="2258567" y="2279897"/>
                </a:lnTo>
                <a:lnTo>
                  <a:pt x="2258567" y="2269991"/>
                </a:lnTo>
                <a:close/>
              </a:path>
              <a:path w="2258695" h="2291079">
                <a:moveTo>
                  <a:pt x="20573" y="9905"/>
                </a:moveTo>
                <a:lnTo>
                  <a:pt x="10667" y="20573"/>
                </a:lnTo>
                <a:lnTo>
                  <a:pt x="20573" y="20573"/>
                </a:lnTo>
                <a:lnTo>
                  <a:pt x="20573" y="9905"/>
                </a:lnTo>
                <a:close/>
              </a:path>
              <a:path w="2258695" h="2291079">
                <a:moveTo>
                  <a:pt x="2237993" y="9905"/>
                </a:moveTo>
                <a:lnTo>
                  <a:pt x="20573" y="9905"/>
                </a:lnTo>
                <a:lnTo>
                  <a:pt x="20573" y="20573"/>
                </a:lnTo>
                <a:lnTo>
                  <a:pt x="2237993" y="20573"/>
                </a:lnTo>
                <a:lnTo>
                  <a:pt x="2237993" y="9905"/>
                </a:lnTo>
                <a:close/>
              </a:path>
              <a:path w="2258695" h="2291079">
                <a:moveTo>
                  <a:pt x="2258567" y="9905"/>
                </a:moveTo>
                <a:lnTo>
                  <a:pt x="2237993" y="9905"/>
                </a:lnTo>
                <a:lnTo>
                  <a:pt x="2248661" y="20573"/>
                </a:lnTo>
                <a:lnTo>
                  <a:pt x="2258567" y="20573"/>
                </a:lnTo>
                <a:lnTo>
                  <a:pt x="2258567" y="9905"/>
                </a:lnTo>
                <a:close/>
              </a:path>
            </a:pathLst>
          </a:custGeom>
          <a:solidFill>
            <a:srgbClr val="B7B7B7"/>
          </a:solidFill>
        </p:spPr>
        <p:txBody>
          <a:bodyPr wrap="square" lIns="0" tIns="0" rIns="0" bIns="0" rtlCol="0"/>
          <a:lstStyle/>
          <a:p>
            <a:endParaRPr sz="1632"/>
          </a:p>
        </p:txBody>
      </p:sp>
      <p:sp>
        <p:nvSpPr>
          <p:cNvPr id="4" name="object 4"/>
          <p:cNvSpPr txBox="1"/>
          <p:nvPr/>
        </p:nvSpPr>
        <p:spPr>
          <a:xfrm>
            <a:off x="7379965" y="2763241"/>
            <a:ext cx="2029761" cy="614399"/>
          </a:xfrm>
          <a:prstGeom prst="rect">
            <a:avLst/>
          </a:prstGeom>
          <a:solidFill>
            <a:srgbClr val="FF0000"/>
          </a:solidFill>
        </p:spPr>
        <p:txBody>
          <a:bodyPr vert="horz" wrap="square" lIns="0" tIns="0" rIns="0" bIns="0" rtlCol="0">
            <a:spAutoFit/>
          </a:bodyPr>
          <a:lstStyle/>
          <a:p>
            <a:pPr marL="237237" marR="231479" indent="28215">
              <a:lnSpc>
                <a:spcPct val="100899"/>
              </a:lnSpc>
            </a:pPr>
            <a:r>
              <a:rPr sz="2040" b="1" dirty="0">
                <a:solidFill>
                  <a:srgbClr val="FFFFFF"/>
                </a:solidFill>
                <a:latin typeface="Arial"/>
                <a:cs typeface="Arial"/>
              </a:rPr>
              <a:t>Simplicity</a:t>
            </a:r>
            <a:r>
              <a:rPr sz="2040" b="1" spc="5" dirty="0">
                <a:solidFill>
                  <a:srgbClr val="FFFFFF"/>
                </a:solidFill>
                <a:latin typeface="Arial"/>
                <a:cs typeface="Arial"/>
              </a:rPr>
              <a:t> </a:t>
            </a:r>
            <a:r>
              <a:rPr sz="2040" b="1" dirty="0">
                <a:solidFill>
                  <a:srgbClr val="FFFFFF"/>
                </a:solidFill>
                <a:latin typeface="Arial"/>
                <a:cs typeface="Arial"/>
              </a:rPr>
              <a:t>&amp; </a:t>
            </a:r>
            <a:r>
              <a:rPr sz="2040" b="1" spc="-5" dirty="0">
                <a:solidFill>
                  <a:srgbClr val="FFFFFF"/>
                </a:solidFill>
                <a:latin typeface="Arial"/>
                <a:cs typeface="Arial"/>
              </a:rPr>
              <a:t>Consistency</a:t>
            </a:r>
            <a:endParaRPr sz="2040">
              <a:latin typeface="Arial"/>
              <a:cs typeface="Arial"/>
            </a:endParaRPr>
          </a:p>
        </p:txBody>
      </p:sp>
      <p:sp>
        <p:nvSpPr>
          <p:cNvPr id="5" name="object 5"/>
          <p:cNvSpPr/>
          <p:nvPr/>
        </p:nvSpPr>
        <p:spPr>
          <a:xfrm>
            <a:off x="2513379" y="2754264"/>
            <a:ext cx="2048187" cy="2077554"/>
          </a:xfrm>
          <a:custGeom>
            <a:avLst/>
            <a:gdLst/>
            <a:ahLst/>
            <a:cxnLst/>
            <a:rect l="l" t="t" r="r" b="b"/>
            <a:pathLst>
              <a:path w="2258695" h="2291079">
                <a:moveTo>
                  <a:pt x="2253992" y="0"/>
                </a:moveTo>
                <a:lnTo>
                  <a:pt x="4571" y="0"/>
                </a:lnTo>
                <a:lnTo>
                  <a:pt x="0" y="4571"/>
                </a:lnTo>
                <a:lnTo>
                  <a:pt x="0" y="2285993"/>
                </a:lnTo>
                <a:lnTo>
                  <a:pt x="4571" y="2290565"/>
                </a:lnTo>
                <a:lnTo>
                  <a:pt x="2253992" y="2290565"/>
                </a:lnTo>
                <a:lnTo>
                  <a:pt x="2258564" y="2285993"/>
                </a:lnTo>
                <a:lnTo>
                  <a:pt x="2258564" y="2279897"/>
                </a:lnTo>
                <a:lnTo>
                  <a:pt x="20573" y="2279897"/>
                </a:lnTo>
                <a:lnTo>
                  <a:pt x="10667" y="2269991"/>
                </a:lnTo>
                <a:lnTo>
                  <a:pt x="20573" y="2269991"/>
                </a:lnTo>
                <a:lnTo>
                  <a:pt x="20573" y="20573"/>
                </a:lnTo>
                <a:lnTo>
                  <a:pt x="10667" y="20573"/>
                </a:lnTo>
                <a:lnTo>
                  <a:pt x="20573" y="9905"/>
                </a:lnTo>
                <a:lnTo>
                  <a:pt x="2258564" y="9905"/>
                </a:lnTo>
                <a:lnTo>
                  <a:pt x="2258564" y="4571"/>
                </a:lnTo>
                <a:lnTo>
                  <a:pt x="2253992" y="0"/>
                </a:lnTo>
                <a:close/>
              </a:path>
              <a:path w="2258695" h="2291079">
                <a:moveTo>
                  <a:pt x="20573" y="2269991"/>
                </a:moveTo>
                <a:lnTo>
                  <a:pt x="10667" y="2269991"/>
                </a:lnTo>
                <a:lnTo>
                  <a:pt x="20573" y="2279897"/>
                </a:lnTo>
                <a:lnTo>
                  <a:pt x="20573" y="2269991"/>
                </a:lnTo>
                <a:close/>
              </a:path>
              <a:path w="2258695" h="2291079">
                <a:moveTo>
                  <a:pt x="2237990" y="2269991"/>
                </a:moveTo>
                <a:lnTo>
                  <a:pt x="20573" y="2269991"/>
                </a:lnTo>
                <a:lnTo>
                  <a:pt x="20573" y="2279897"/>
                </a:lnTo>
                <a:lnTo>
                  <a:pt x="2237990" y="2279897"/>
                </a:lnTo>
                <a:lnTo>
                  <a:pt x="2237990" y="2269991"/>
                </a:lnTo>
                <a:close/>
              </a:path>
              <a:path w="2258695" h="2291079">
                <a:moveTo>
                  <a:pt x="2237990" y="9905"/>
                </a:moveTo>
                <a:lnTo>
                  <a:pt x="2237990" y="2279897"/>
                </a:lnTo>
                <a:lnTo>
                  <a:pt x="2248658" y="2269991"/>
                </a:lnTo>
                <a:lnTo>
                  <a:pt x="2258564" y="2269991"/>
                </a:lnTo>
                <a:lnTo>
                  <a:pt x="2258564" y="20573"/>
                </a:lnTo>
                <a:lnTo>
                  <a:pt x="2248658" y="20573"/>
                </a:lnTo>
                <a:lnTo>
                  <a:pt x="2237990" y="9905"/>
                </a:lnTo>
                <a:close/>
              </a:path>
              <a:path w="2258695" h="2291079">
                <a:moveTo>
                  <a:pt x="2258564" y="2269991"/>
                </a:moveTo>
                <a:lnTo>
                  <a:pt x="2248658" y="2269991"/>
                </a:lnTo>
                <a:lnTo>
                  <a:pt x="2237990" y="2279897"/>
                </a:lnTo>
                <a:lnTo>
                  <a:pt x="2258564" y="2279897"/>
                </a:lnTo>
                <a:lnTo>
                  <a:pt x="2258564" y="2269991"/>
                </a:lnTo>
                <a:close/>
              </a:path>
              <a:path w="2258695" h="2291079">
                <a:moveTo>
                  <a:pt x="20573" y="9905"/>
                </a:moveTo>
                <a:lnTo>
                  <a:pt x="10667" y="20573"/>
                </a:lnTo>
                <a:lnTo>
                  <a:pt x="20573" y="20573"/>
                </a:lnTo>
                <a:lnTo>
                  <a:pt x="20573" y="9905"/>
                </a:lnTo>
                <a:close/>
              </a:path>
              <a:path w="2258695" h="2291079">
                <a:moveTo>
                  <a:pt x="2237990" y="9905"/>
                </a:moveTo>
                <a:lnTo>
                  <a:pt x="20573" y="9905"/>
                </a:lnTo>
                <a:lnTo>
                  <a:pt x="20573" y="20573"/>
                </a:lnTo>
                <a:lnTo>
                  <a:pt x="2237990" y="20573"/>
                </a:lnTo>
                <a:lnTo>
                  <a:pt x="2237990" y="9905"/>
                </a:lnTo>
                <a:close/>
              </a:path>
              <a:path w="2258695" h="2291079">
                <a:moveTo>
                  <a:pt x="2258564" y="9905"/>
                </a:moveTo>
                <a:lnTo>
                  <a:pt x="2237990" y="9905"/>
                </a:lnTo>
                <a:lnTo>
                  <a:pt x="2248658" y="20573"/>
                </a:lnTo>
                <a:lnTo>
                  <a:pt x="2258564" y="20573"/>
                </a:lnTo>
                <a:lnTo>
                  <a:pt x="2258564" y="9905"/>
                </a:lnTo>
                <a:close/>
              </a:path>
            </a:pathLst>
          </a:custGeom>
          <a:solidFill>
            <a:srgbClr val="B7B7B7"/>
          </a:solidFill>
        </p:spPr>
        <p:txBody>
          <a:bodyPr wrap="square" lIns="0" tIns="0" rIns="0" bIns="0" rtlCol="0"/>
          <a:lstStyle/>
          <a:p>
            <a:endParaRPr sz="1632"/>
          </a:p>
        </p:txBody>
      </p:sp>
      <p:sp>
        <p:nvSpPr>
          <p:cNvPr id="6" name="object 6"/>
          <p:cNvSpPr/>
          <p:nvPr/>
        </p:nvSpPr>
        <p:spPr>
          <a:xfrm>
            <a:off x="4943561" y="2754264"/>
            <a:ext cx="2048187" cy="2077554"/>
          </a:xfrm>
          <a:custGeom>
            <a:avLst/>
            <a:gdLst/>
            <a:ahLst/>
            <a:cxnLst/>
            <a:rect l="l" t="t" r="r" b="b"/>
            <a:pathLst>
              <a:path w="2258695" h="2291079">
                <a:moveTo>
                  <a:pt x="2253995" y="0"/>
                </a:moveTo>
                <a:lnTo>
                  <a:pt x="4571" y="0"/>
                </a:lnTo>
                <a:lnTo>
                  <a:pt x="0" y="4571"/>
                </a:lnTo>
                <a:lnTo>
                  <a:pt x="0" y="2285993"/>
                </a:lnTo>
                <a:lnTo>
                  <a:pt x="4571" y="2290565"/>
                </a:lnTo>
                <a:lnTo>
                  <a:pt x="2253995" y="2290565"/>
                </a:lnTo>
                <a:lnTo>
                  <a:pt x="2258567" y="2285993"/>
                </a:lnTo>
                <a:lnTo>
                  <a:pt x="2258567" y="2279897"/>
                </a:lnTo>
                <a:lnTo>
                  <a:pt x="20573" y="2279897"/>
                </a:lnTo>
                <a:lnTo>
                  <a:pt x="10667" y="2269991"/>
                </a:lnTo>
                <a:lnTo>
                  <a:pt x="20573" y="2269991"/>
                </a:lnTo>
                <a:lnTo>
                  <a:pt x="20573" y="20573"/>
                </a:lnTo>
                <a:lnTo>
                  <a:pt x="10667" y="20573"/>
                </a:lnTo>
                <a:lnTo>
                  <a:pt x="20573" y="9905"/>
                </a:lnTo>
                <a:lnTo>
                  <a:pt x="2258567" y="9905"/>
                </a:lnTo>
                <a:lnTo>
                  <a:pt x="2258567" y="4571"/>
                </a:lnTo>
                <a:lnTo>
                  <a:pt x="2253995" y="0"/>
                </a:lnTo>
                <a:close/>
              </a:path>
              <a:path w="2258695" h="2291079">
                <a:moveTo>
                  <a:pt x="20573" y="2269991"/>
                </a:moveTo>
                <a:lnTo>
                  <a:pt x="10667" y="2269991"/>
                </a:lnTo>
                <a:lnTo>
                  <a:pt x="20573" y="2279897"/>
                </a:lnTo>
                <a:lnTo>
                  <a:pt x="20573" y="2269991"/>
                </a:lnTo>
                <a:close/>
              </a:path>
              <a:path w="2258695" h="2291079">
                <a:moveTo>
                  <a:pt x="2237993" y="2269991"/>
                </a:moveTo>
                <a:lnTo>
                  <a:pt x="20573" y="2269991"/>
                </a:lnTo>
                <a:lnTo>
                  <a:pt x="20573" y="2279897"/>
                </a:lnTo>
                <a:lnTo>
                  <a:pt x="2237993" y="2279897"/>
                </a:lnTo>
                <a:lnTo>
                  <a:pt x="2237993" y="2269991"/>
                </a:lnTo>
                <a:close/>
              </a:path>
              <a:path w="2258695" h="2291079">
                <a:moveTo>
                  <a:pt x="2237993" y="9905"/>
                </a:moveTo>
                <a:lnTo>
                  <a:pt x="2237993" y="2279897"/>
                </a:lnTo>
                <a:lnTo>
                  <a:pt x="2248661" y="2269991"/>
                </a:lnTo>
                <a:lnTo>
                  <a:pt x="2258567" y="2269991"/>
                </a:lnTo>
                <a:lnTo>
                  <a:pt x="2258567" y="20573"/>
                </a:lnTo>
                <a:lnTo>
                  <a:pt x="2248661" y="20573"/>
                </a:lnTo>
                <a:lnTo>
                  <a:pt x="2237993" y="9905"/>
                </a:lnTo>
                <a:close/>
              </a:path>
              <a:path w="2258695" h="2291079">
                <a:moveTo>
                  <a:pt x="2258567" y="2269991"/>
                </a:moveTo>
                <a:lnTo>
                  <a:pt x="2248661" y="2269991"/>
                </a:lnTo>
                <a:lnTo>
                  <a:pt x="2237993" y="2279897"/>
                </a:lnTo>
                <a:lnTo>
                  <a:pt x="2258567" y="2279897"/>
                </a:lnTo>
                <a:lnTo>
                  <a:pt x="2258567" y="2269991"/>
                </a:lnTo>
                <a:close/>
              </a:path>
              <a:path w="2258695" h="2291079">
                <a:moveTo>
                  <a:pt x="20573" y="9905"/>
                </a:moveTo>
                <a:lnTo>
                  <a:pt x="10667" y="20573"/>
                </a:lnTo>
                <a:lnTo>
                  <a:pt x="20573" y="20573"/>
                </a:lnTo>
                <a:lnTo>
                  <a:pt x="20573" y="9905"/>
                </a:lnTo>
                <a:close/>
              </a:path>
              <a:path w="2258695" h="2291079">
                <a:moveTo>
                  <a:pt x="2237993" y="9905"/>
                </a:moveTo>
                <a:lnTo>
                  <a:pt x="20573" y="9905"/>
                </a:lnTo>
                <a:lnTo>
                  <a:pt x="20573" y="20573"/>
                </a:lnTo>
                <a:lnTo>
                  <a:pt x="2237993" y="20573"/>
                </a:lnTo>
                <a:lnTo>
                  <a:pt x="2237993" y="9905"/>
                </a:lnTo>
                <a:close/>
              </a:path>
              <a:path w="2258695" h="2291079">
                <a:moveTo>
                  <a:pt x="2258567" y="9905"/>
                </a:moveTo>
                <a:lnTo>
                  <a:pt x="2237993" y="9905"/>
                </a:lnTo>
                <a:lnTo>
                  <a:pt x="2248661" y="20573"/>
                </a:lnTo>
                <a:lnTo>
                  <a:pt x="2258567" y="20573"/>
                </a:lnTo>
                <a:lnTo>
                  <a:pt x="2258567" y="9905"/>
                </a:lnTo>
                <a:close/>
              </a:path>
            </a:pathLst>
          </a:custGeom>
          <a:solidFill>
            <a:srgbClr val="B7B7B7"/>
          </a:solidFill>
        </p:spPr>
        <p:txBody>
          <a:bodyPr wrap="square" lIns="0" tIns="0" rIns="0" bIns="0" rtlCol="0"/>
          <a:lstStyle/>
          <a:p>
            <a:endParaRPr sz="1632"/>
          </a:p>
        </p:txBody>
      </p:sp>
      <p:sp>
        <p:nvSpPr>
          <p:cNvPr id="7" name="object 7"/>
          <p:cNvSpPr txBox="1"/>
          <p:nvPr/>
        </p:nvSpPr>
        <p:spPr>
          <a:xfrm>
            <a:off x="2523053" y="2763241"/>
            <a:ext cx="4459715" cy="313932"/>
          </a:xfrm>
          <a:prstGeom prst="rect">
            <a:avLst/>
          </a:prstGeom>
          <a:solidFill>
            <a:srgbClr val="FF0000"/>
          </a:solidFill>
        </p:spPr>
        <p:txBody>
          <a:bodyPr vert="horz" wrap="square" lIns="0" tIns="0" rIns="0" bIns="0" rtlCol="0">
            <a:spAutoFit/>
          </a:bodyPr>
          <a:lstStyle/>
          <a:p>
            <a:pPr marL="295395">
              <a:tabLst>
                <a:tab pos="3051835" algn="l"/>
              </a:tabLst>
            </a:pPr>
            <a:r>
              <a:rPr sz="2040" b="1" dirty="0">
                <a:solidFill>
                  <a:srgbClr val="FFFFFF"/>
                </a:solidFill>
                <a:latin typeface="Arial"/>
                <a:cs typeface="Arial"/>
              </a:rPr>
              <a:t>Community	</a:t>
            </a:r>
            <a:r>
              <a:rPr sz="2040" b="1" spc="-5" dirty="0">
                <a:solidFill>
                  <a:srgbClr val="FFFFFF"/>
                </a:solidFill>
                <a:latin typeface="Arial"/>
                <a:cs typeface="Arial"/>
              </a:rPr>
              <a:t>Speed</a:t>
            </a:r>
            <a:endParaRPr sz="2040" dirty="0">
              <a:latin typeface="Arial"/>
              <a:cs typeface="Arial"/>
            </a:endParaRPr>
          </a:p>
        </p:txBody>
      </p:sp>
    </p:spTree>
    <p:extLst>
      <p:ext uri="{BB962C8B-B14F-4D97-AF65-F5344CB8AC3E}">
        <p14:creationId xmlns:p14="http://schemas.microsoft.com/office/powerpoint/2010/main" val="568742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gn="ctr">
              <a:lnSpc>
                <a:spcPct val="100000"/>
              </a:lnSpc>
            </a:pPr>
            <a:r>
              <a:rPr b="1" spc="14" dirty="0">
                <a:solidFill>
                  <a:srgbClr val="C00000"/>
                </a:solidFill>
              </a:rPr>
              <a:t>Consistency</a:t>
            </a:r>
            <a:r>
              <a:rPr b="1" spc="245" dirty="0">
                <a:solidFill>
                  <a:srgbClr val="C00000"/>
                </a:solidFill>
                <a:latin typeface="Times New Roman"/>
                <a:cs typeface="Times New Roman"/>
              </a:rPr>
              <a:t> </a:t>
            </a:r>
            <a:r>
              <a:rPr b="1" spc="18" dirty="0">
                <a:solidFill>
                  <a:srgbClr val="C00000"/>
                </a:solidFill>
              </a:rPr>
              <a:t>&amp;</a:t>
            </a:r>
            <a:r>
              <a:rPr b="1" spc="240" dirty="0">
                <a:solidFill>
                  <a:srgbClr val="C00000"/>
                </a:solidFill>
                <a:latin typeface="Times New Roman"/>
                <a:cs typeface="Times New Roman"/>
              </a:rPr>
              <a:t> </a:t>
            </a:r>
            <a:r>
              <a:rPr b="1" spc="5" dirty="0">
                <a:solidFill>
                  <a:srgbClr val="C00000"/>
                </a:solidFill>
              </a:rPr>
              <a:t>simplicity</a:t>
            </a:r>
          </a:p>
        </p:txBody>
      </p:sp>
      <p:sp>
        <p:nvSpPr>
          <p:cNvPr id="3" name="object 3"/>
          <p:cNvSpPr/>
          <p:nvPr/>
        </p:nvSpPr>
        <p:spPr>
          <a:xfrm>
            <a:off x="2318525" y="2580128"/>
            <a:ext cx="6527019" cy="3930999"/>
          </a:xfrm>
          <a:prstGeom prst="rect">
            <a:avLst/>
          </a:prstGeom>
          <a:blipFill>
            <a:blip r:embed="rId3" cstate="print"/>
            <a:stretch>
              <a:fillRect/>
            </a:stretch>
          </a:blipFill>
        </p:spPr>
        <p:txBody>
          <a:bodyPr wrap="square" lIns="0" tIns="0" rIns="0" bIns="0" rtlCol="0"/>
          <a:lstStyle/>
          <a:p>
            <a:endParaRPr sz="1632"/>
          </a:p>
        </p:txBody>
      </p:sp>
      <p:sp>
        <p:nvSpPr>
          <p:cNvPr id="4" name="object 4"/>
          <p:cNvSpPr txBox="1"/>
          <p:nvPr/>
        </p:nvSpPr>
        <p:spPr>
          <a:xfrm>
            <a:off x="3218080" y="1318721"/>
            <a:ext cx="5231888" cy="1213345"/>
          </a:xfrm>
          <a:prstGeom prst="rect">
            <a:avLst/>
          </a:prstGeom>
        </p:spPr>
        <p:txBody>
          <a:bodyPr vert="horz" wrap="square" lIns="0" tIns="0" rIns="0" bIns="0" rtlCol="0">
            <a:spAutoFit/>
          </a:bodyPr>
          <a:lstStyle/>
          <a:p>
            <a:pPr marL="11516" marR="4607">
              <a:lnSpc>
                <a:spcPts val="5069"/>
              </a:lnSpc>
            </a:pPr>
            <a:r>
              <a:rPr sz="2358" spc="-18" dirty="0">
                <a:latin typeface="Arial"/>
                <a:cs typeface="Arial"/>
              </a:rPr>
              <a:t>Consistent</a:t>
            </a:r>
            <a:r>
              <a:rPr sz="2358" spc="-14" dirty="0">
                <a:latin typeface="Arial"/>
                <a:cs typeface="Arial"/>
              </a:rPr>
              <a:t>e</a:t>
            </a:r>
            <a:r>
              <a:rPr sz="2358" spc="-5" dirty="0">
                <a:latin typeface="Arial"/>
                <a:cs typeface="Arial"/>
              </a:rPr>
              <a:t> </a:t>
            </a:r>
            <a:r>
              <a:rPr sz="2358" spc="-18" dirty="0">
                <a:latin typeface="Arial"/>
                <a:cs typeface="Arial"/>
              </a:rPr>
              <a:t>naamgevin</a:t>
            </a:r>
            <a:r>
              <a:rPr sz="2358" spc="-14" dirty="0">
                <a:latin typeface="Arial"/>
                <a:cs typeface="Arial"/>
              </a:rPr>
              <a:t>g</a:t>
            </a:r>
            <a:r>
              <a:rPr sz="2358" spc="9" dirty="0">
                <a:latin typeface="Arial"/>
                <a:cs typeface="Arial"/>
              </a:rPr>
              <a:t> </a:t>
            </a:r>
            <a:r>
              <a:rPr sz="2358" spc="-18" dirty="0">
                <a:latin typeface="Arial"/>
                <a:cs typeface="Arial"/>
              </a:rPr>
              <a:t>&amp;</a:t>
            </a:r>
            <a:r>
              <a:rPr sz="2358" spc="-5" dirty="0">
                <a:latin typeface="Arial"/>
                <a:cs typeface="Arial"/>
              </a:rPr>
              <a:t> </a:t>
            </a:r>
            <a:r>
              <a:rPr sz="2358" spc="-18" dirty="0">
                <a:latin typeface="Arial"/>
                <a:cs typeface="Arial"/>
              </a:rPr>
              <a:t>architectuur Consistent</a:t>
            </a:r>
            <a:r>
              <a:rPr sz="2358" spc="-14" dirty="0">
                <a:latin typeface="Arial"/>
                <a:cs typeface="Arial"/>
              </a:rPr>
              <a:t>e</a:t>
            </a:r>
            <a:r>
              <a:rPr sz="2358" spc="-5" dirty="0">
                <a:latin typeface="Arial"/>
                <a:cs typeface="Arial"/>
              </a:rPr>
              <a:t> </a:t>
            </a:r>
            <a:r>
              <a:rPr sz="2358" spc="-18" dirty="0">
                <a:latin typeface="Arial"/>
                <a:cs typeface="Arial"/>
              </a:rPr>
              <a:t>dat</a:t>
            </a:r>
            <a:r>
              <a:rPr sz="2358" spc="-14" dirty="0">
                <a:latin typeface="Arial"/>
                <a:cs typeface="Arial"/>
              </a:rPr>
              <a:t>a</a:t>
            </a:r>
            <a:r>
              <a:rPr sz="2358" spc="-5" dirty="0">
                <a:latin typeface="Arial"/>
                <a:cs typeface="Arial"/>
              </a:rPr>
              <a:t> </a:t>
            </a:r>
            <a:r>
              <a:rPr sz="2358" spc="-18" dirty="0">
                <a:latin typeface="Arial"/>
                <a:cs typeface="Arial"/>
              </a:rPr>
              <a:t>binding</a:t>
            </a:r>
            <a:endParaRPr sz="2358" dirty="0">
              <a:latin typeface="Arial"/>
              <a:cs typeface="Arial"/>
            </a:endParaRPr>
          </a:p>
        </p:txBody>
      </p:sp>
    </p:spTree>
    <p:extLst>
      <p:ext uri="{BB962C8B-B14F-4D97-AF65-F5344CB8AC3E}">
        <p14:creationId xmlns:p14="http://schemas.microsoft.com/office/powerpoint/2010/main" val="34568839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F84EA1-C3D1-344D-85DF-A05DF204B829}"/>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55EBC2E8-8FD9-E349-8708-5C1E739EA735}"/>
              </a:ext>
            </a:extLst>
          </p:cNvPr>
          <p:cNvPicPr>
            <a:picLocks noGrp="1" noChangeAspect="1"/>
          </p:cNvPicPr>
          <p:nvPr>
            <p:ph idx="1"/>
          </p:nvPr>
        </p:nvPicPr>
        <p:blipFill>
          <a:blip r:embed="rId2"/>
          <a:stretch>
            <a:fillRect/>
          </a:stretch>
        </p:blipFill>
        <p:spPr>
          <a:xfrm>
            <a:off x="3083352" y="1825625"/>
            <a:ext cx="6025295" cy="4351338"/>
          </a:xfrm>
        </p:spPr>
      </p:pic>
    </p:spTree>
    <p:extLst>
      <p:ext uri="{BB962C8B-B14F-4D97-AF65-F5344CB8AC3E}">
        <p14:creationId xmlns:p14="http://schemas.microsoft.com/office/powerpoint/2010/main" val="1054294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E4300-26FB-2247-95C7-76693C6F8125}"/>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8DBA4131-E94F-5B4E-B77A-30D10983797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72187" y="1825625"/>
            <a:ext cx="5247626" cy="4351338"/>
          </a:xfrm>
        </p:spPr>
      </p:pic>
    </p:spTree>
    <p:extLst>
      <p:ext uri="{BB962C8B-B14F-4D97-AF65-F5344CB8AC3E}">
        <p14:creationId xmlns:p14="http://schemas.microsoft.com/office/powerpoint/2010/main" val="229734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Install Node</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97295" y="1496016"/>
            <a:ext cx="9397409" cy="5012422"/>
          </a:xfrm>
        </p:spPr>
      </p:pic>
    </p:spTree>
    <p:extLst>
      <p:ext uri="{BB962C8B-B14F-4D97-AF65-F5344CB8AC3E}">
        <p14:creationId xmlns:p14="http://schemas.microsoft.com/office/powerpoint/2010/main" val="35050255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C000"/>
                </a:solidFill>
              </a:rPr>
              <a:t>IDE</a:t>
            </a:r>
          </a:p>
        </p:txBody>
      </p:sp>
      <p:pic>
        <p:nvPicPr>
          <p:cNvPr id="4" name="Content Placeholder 3"/>
          <p:cNvPicPr>
            <a:picLocks noGrp="1" noChangeAspect="1"/>
          </p:cNvPicPr>
          <p:nvPr>
            <p:ph idx="1"/>
          </p:nvPr>
        </p:nvPicPr>
        <p:blipFill>
          <a:blip r:embed="rId2"/>
          <a:stretch>
            <a:fillRect/>
          </a:stretch>
        </p:blipFill>
        <p:spPr>
          <a:xfrm>
            <a:off x="838200" y="2118446"/>
            <a:ext cx="2362200" cy="2362200"/>
          </a:xfrm>
          <a:prstGeom prst="rect">
            <a:avLst/>
          </a:prstGeom>
        </p:spPr>
      </p:pic>
      <p:pic>
        <p:nvPicPr>
          <p:cNvPr id="5" name="Picture 4"/>
          <p:cNvPicPr>
            <a:picLocks noChangeAspect="1"/>
          </p:cNvPicPr>
          <p:nvPr/>
        </p:nvPicPr>
        <p:blipFill>
          <a:blip r:embed="rId3"/>
          <a:stretch>
            <a:fillRect/>
          </a:stretch>
        </p:blipFill>
        <p:spPr>
          <a:xfrm>
            <a:off x="4284478" y="3299546"/>
            <a:ext cx="2857500" cy="2857500"/>
          </a:xfrm>
          <a:prstGeom prst="rect">
            <a:avLst/>
          </a:prstGeom>
        </p:spPr>
      </p:pic>
      <p:pic>
        <p:nvPicPr>
          <p:cNvPr id="7" name="Picture 6"/>
          <p:cNvPicPr>
            <a:picLocks noChangeAspect="1"/>
          </p:cNvPicPr>
          <p:nvPr/>
        </p:nvPicPr>
        <p:blipFill>
          <a:blip r:embed="rId4"/>
          <a:stretch>
            <a:fillRect/>
          </a:stretch>
        </p:blipFill>
        <p:spPr>
          <a:xfrm>
            <a:off x="7770628" y="1295309"/>
            <a:ext cx="4008474" cy="4008474"/>
          </a:xfrm>
          <a:prstGeom prst="rect">
            <a:avLst/>
          </a:prstGeom>
        </p:spPr>
      </p:pic>
    </p:spTree>
    <p:extLst>
      <p:ext uri="{BB962C8B-B14F-4D97-AF65-F5344CB8AC3E}">
        <p14:creationId xmlns:p14="http://schemas.microsoft.com/office/powerpoint/2010/main" val="18439217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chemeClr val="accent2"/>
                </a:solidFill>
              </a:rPr>
              <a:t>Angular</a:t>
            </a:r>
            <a:endParaRPr lang="nl-NL" b="1" dirty="0">
              <a:solidFill>
                <a:schemeClr val="accent2"/>
              </a:solidFill>
            </a:endParaRPr>
          </a:p>
        </p:txBody>
      </p:sp>
      <p:sp>
        <p:nvSpPr>
          <p:cNvPr id="3" name="Tijdelijke aanduiding voor inhoud 2"/>
          <p:cNvSpPr>
            <a:spLocks noGrp="1"/>
          </p:cNvSpPr>
          <p:nvPr>
            <p:ph idx="1"/>
          </p:nvPr>
        </p:nvSpPr>
        <p:spPr>
          <a:xfrm>
            <a:off x="838200" y="1825624"/>
            <a:ext cx="10515600" cy="4585685"/>
          </a:xfrm>
        </p:spPr>
        <p:txBody>
          <a:bodyPr>
            <a:normAutofit/>
          </a:bodyPr>
          <a:lstStyle/>
          <a:p>
            <a:pPr marL="0" indent="0">
              <a:buNone/>
            </a:pPr>
            <a:r>
              <a:rPr lang="nl-NL" sz="4000" b="1" dirty="0">
                <a:solidFill>
                  <a:srgbClr val="FFC000"/>
                </a:solidFill>
              </a:rPr>
              <a:t>	 </a:t>
            </a:r>
          </a:p>
          <a:p>
            <a:pPr marL="0" indent="0">
              <a:buNone/>
            </a:pPr>
            <a:r>
              <a:rPr lang="nl-NL" sz="4000" b="1" dirty="0" err="1">
                <a:solidFill>
                  <a:schemeClr val="accent4"/>
                </a:solidFill>
              </a:rPr>
              <a:t>TypeScript</a:t>
            </a:r>
            <a:endParaRPr lang="nl-NL" sz="4000" b="1" dirty="0">
              <a:solidFill>
                <a:schemeClr val="accent4"/>
              </a:solidFill>
            </a:endParaRPr>
          </a:p>
          <a:p>
            <a:pPr marL="0" indent="0">
              <a:buNone/>
            </a:pPr>
            <a:r>
              <a:rPr lang="nl-NL" sz="4000" b="1" dirty="0">
                <a:solidFill>
                  <a:srgbClr val="FFC000"/>
                </a:solidFill>
              </a:rPr>
              <a:t>		</a:t>
            </a:r>
            <a:r>
              <a:rPr lang="nl-NL" sz="4000" b="1" dirty="0">
                <a:solidFill>
                  <a:schemeClr val="accent2">
                    <a:lumMod val="60000"/>
                    <a:lumOff val="40000"/>
                  </a:schemeClr>
                </a:solidFill>
              </a:rPr>
              <a:t>Component </a:t>
            </a:r>
            <a:r>
              <a:rPr lang="nl-NL" sz="4000" b="1" dirty="0" err="1">
                <a:solidFill>
                  <a:schemeClr val="accent2">
                    <a:lumMod val="60000"/>
                    <a:lumOff val="40000"/>
                  </a:schemeClr>
                </a:solidFill>
              </a:rPr>
              <a:t>based</a:t>
            </a:r>
            <a:endParaRPr lang="nl-NL" sz="4000" b="1" dirty="0">
              <a:solidFill>
                <a:schemeClr val="accent2">
                  <a:lumMod val="60000"/>
                  <a:lumOff val="40000"/>
                </a:schemeClr>
              </a:solidFill>
            </a:endParaRPr>
          </a:p>
          <a:p>
            <a:pPr marL="0" indent="0">
              <a:buNone/>
            </a:pPr>
            <a:r>
              <a:rPr lang="nl-NL" sz="4000" b="1" dirty="0">
                <a:solidFill>
                  <a:srgbClr val="FFC000"/>
                </a:solidFill>
              </a:rPr>
              <a:t>					</a:t>
            </a:r>
            <a:r>
              <a:rPr lang="nl-NL" sz="4000" b="1" dirty="0">
                <a:solidFill>
                  <a:srgbClr val="C00000"/>
                </a:solidFill>
              </a:rPr>
              <a:t>DI</a:t>
            </a:r>
          </a:p>
          <a:p>
            <a:pPr marL="0" indent="0">
              <a:buNone/>
            </a:pPr>
            <a:r>
              <a:rPr lang="nl-NL" sz="4000" b="1" dirty="0">
                <a:solidFill>
                  <a:srgbClr val="FFC000"/>
                </a:solidFill>
              </a:rPr>
              <a:t>						</a:t>
            </a:r>
            <a:r>
              <a:rPr lang="nl-NL" sz="4000" b="1" dirty="0" err="1">
                <a:solidFill>
                  <a:schemeClr val="accent2"/>
                </a:solidFill>
              </a:rPr>
              <a:t>Efficient</a:t>
            </a:r>
            <a:r>
              <a:rPr lang="nl-NL" sz="4000" b="1" dirty="0">
                <a:solidFill>
                  <a:schemeClr val="accent2"/>
                </a:solidFill>
              </a:rPr>
              <a:t> </a:t>
            </a:r>
            <a:r>
              <a:rPr lang="nl-NL" sz="4000" b="1" dirty="0" err="1">
                <a:solidFill>
                  <a:schemeClr val="accent2"/>
                </a:solidFill>
              </a:rPr>
              <a:t>development</a:t>
            </a:r>
            <a:endParaRPr lang="nl-NL" sz="4000" b="1" dirty="0">
              <a:solidFill>
                <a:schemeClr val="accent2"/>
              </a:solidFill>
            </a:endParaRPr>
          </a:p>
          <a:p>
            <a:pPr marL="0" indent="0">
              <a:buNone/>
            </a:pPr>
            <a:endParaRPr lang="nl-NL" sz="4000" b="1" dirty="0">
              <a:solidFill>
                <a:srgbClr val="FFC000"/>
              </a:solidFill>
            </a:endParaRPr>
          </a:p>
        </p:txBody>
      </p:sp>
    </p:spTree>
    <p:extLst>
      <p:ext uri="{BB962C8B-B14F-4D97-AF65-F5344CB8AC3E}">
        <p14:creationId xmlns:p14="http://schemas.microsoft.com/office/powerpoint/2010/main" val="4187707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5" presetClass="entr" presetSubtype="0" fill="hold" grpId="0" nodeType="clickEffect">
                                  <p:stCondLst>
                                    <p:cond delay="0"/>
                                  </p:stCondLst>
                                  <p:iterate type="lt">
                                    <p:tmPct val="0"/>
                                  </p:iterate>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500" decel="50000" fill="hold">
                                          <p:stCondLst>
                                            <p:cond delay="0"/>
                                          </p:stCondLst>
                                        </p:cTn>
                                        <p:tgtEl>
                                          <p:spTgt spid="3">
                                            <p:txEl>
                                              <p:pRg st="0" end="0"/>
                                            </p:txEl>
                                          </p:spTgt>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3">
                                            <p:txEl>
                                              <p:pRg st="0" end="0"/>
                                            </p:txEl>
                                          </p:spTgt>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3">
                                            <p:txEl>
                                              <p:pRg st="0" end="0"/>
                                            </p:txEl>
                                          </p:spTgt>
                                        </p:tgtEl>
                                        <p:attrNameLst>
                                          <p:attrName>ppt_w</p:attrName>
                                        </p:attrNameLst>
                                      </p:cBhvr>
                                      <p:tavLst>
                                        <p:tav tm="0">
                                          <p:val>
                                            <p:strVal val="#ppt_w*.05"/>
                                          </p:val>
                                        </p:tav>
                                        <p:tav tm="100000">
                                          <p:val>
                                            <p:strVal val="#ppt_w"/>
                                          </p:val>
                                        </p:tav>
                                      </p:tavLst>
                                    </p:anim>
                                    <p:anim calcmode="lin" valueType="num">
                                      <p:cBhvr>
                                        <p:cTn id="10" dur="1000" fill="hold"/>
                                        <p:tgtEl>
                                          <p:spTgt spid="3">
                                            <p:txEl>
                                              <p:pRg st="0" end="0"/>
                                            </p:txEl>
                                          </p:spTgt>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3">
                                            <p:txEl>
                                              <p:pRg st="0" end="0"/>
                                            </p:txEl>
                                          </p:spTgt>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3">
                                            <p:txEl>
                                              <p:pRg st="0" end="0"/>
                                            </p:txEl>
                                          </p:spTgt>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3">
                                            <p:txEl>
                                              <p:pRg st="0" end="0"/>
                                            </p:txEl>
                                          </p:spTgt>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5" presetClass="entr" presetSubtype="0" fill="hold" grpId="0" nodeType="clickEffect">
                                  <p:stCondLst>
                                    <p:cond delay="0"/>
                                  </p:stCondLst>
                                  <p:iterate type="lt">
                                    <p:tmPct val="0"/>
                                  </p:iterate>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p:cTn id="19" dur="500" decel="50000" fill="hold">
                                          <p:stCondLst>
                                            <p:cond delay="0"/>
                                          </p:stCondLst>
                                        </p:cTn>
                                        <p:tgtEl>
                                          <p:spTgt spid="3">
                                            <p:txEl>
                                              <p:pRg st="1" end="1"/>
                                            </p:txEl>
                                          </p:spTgt>
                                        </p:tgtEl>
                                        <p:attrNameLst>
                                          <p:attrName>style.rotation</p:attrName>
                                        </p:attrNameLst>
                                      </p:cBhvr>
                                      <p:tavLst>
                                        <p:tav tm="0">
                                          <p:val>
                                            <p:fltVal val="-90"/>
                                          </p:val>
                                        </p:tav>
                                        <p:tav tm="100000">
                                          <p:val>
                                            <p:fltVal val="0"/>
                                          </p:val>
                                        </p:tav>
                                      </p:tavLst>
                                    </p:anim>
                                    <p:anim calcmode="lin" valueType="num">
                                      <p:cBhvr>
                                        <p:cTn id="20" dur="500" decel="50000" fill="hold">
                                          <p:stCondLst>
                                            <p:cond delay="0"/>
                                          </p:stCondLst>
                                        </p:cTn>
                                        <p:tgtEl>
                                          <p:spTgt spid="3">
                                            <p:txEl>
                                              <p:pRg st="1" end="1"/>
                                            </p:txEl>
                                          </p:spTgt>
                                        </p:tgtEl>
                                        <p:attrNameLst>
                                          <p:attrName>ppt_w</p:attrName>
                                        </p:attrNameLst>
                                      </p:cBhvr>
                                      <p:tavLst>
                                        <p:tav tm="0">
                                          <p:val>
                                            <p:strVal val="#ppt_w"/>
                                          </p:val>
                                        </p:tav>
                                        <p:tav tm="100000">
                                          <p:val>
                                            <p:strVal val="#ppt_w*.05"/>
                                          </p:val>
                                        </p:tav>
                                      </p:tavLst>
                                    </p:anim>
                                    <p:anim calcmode="lin" valueType="num">
                                      <p:cBhvr>
                                        <p:cTn id="21" dur="500" accel="50000" fill="hold">
                                          <p:stCondLst>
                                            <p:cond delay="500"/>
                                          </p:stCondLst>
                                        </p:cTn>
                                        <p:tgtEl>
                                          <p:spTgt spid="3">
                                            <p:txEl>
                                              <p:pRg st="1" end="1"/>
                                            </p:txEl>
                                          </p:spTgt>
                                        </p:tgtEl>
                                        <p:attrNameLst>
                                          <p:attrName>ppt_w</p:attrName>
                                        </p:attrNameLst>
                                      </p:cBhvr>
                                      <p:tavLst>
                                        <p:tav tm="0">
                                          <p:val>
                                            <p:strVal val="#ppt_w*.05"/>
                                          </p:val>
                                        </p:tav>
                                        <p:tav tm="100000">
                                          <p:val>
                                            <p:strVal val="#ppt_w"/>
                                          </p:val>
                                        </p:tav>
                                      </p:tavLst>
                                    </p:anim>
                                    <p:anim calcmode="lin" valueType="num">
                                      <p:cBhvr>
                                        <p:cTn id="22" dur="1000" fill="hold"/>
                                        <p:tgtEl>
                                          <p:spTgt spid="3">
                                            <p:txEl>
                                              <p:pRg st="1" end="1"/>
                                            </p:txEl>
                                          </p:spTgt>
                                        </p:tgtEl>
                                        <p:attrNameLst>
                                          <p:attrName>ppt_h</p:attrName>
                                        </p:attrNameLst>
                                      </p:cBhvr>
                                      <p:tavLst>
                                        <p:tav tm="0">
                                          <p:val>
                                            <p:strVal val="#ppt_h"/>
                                          </p:val>
                                        </p:tav>
                                        <p:tav tm="100000">
                                          <p:val>
                                            <p:strVal val="#ppt_h"/>
                                          </p:val>
                                        </p:tav>
                                      </p:tavLst>
                                    </p:anim>
                                    <p:anim calcmode="lin" valueType="num">
                                      <p:cBhvr>
                                        <p:cTn id="23" dur="500" decel="50000" fill="hold">
                                          <p:stCondLst>
                                            <p:cond delay="0"/>
                                          </p:stCondLst>
                                        </p:cTn>
                                        <p:tgtEl>
                                          <p:spTgt spid="3">
                                            <p:txEl>
                                              <p:pRg st="1" end="1"/>
                                            </p:txEl>
                                          </p:spTgt>
                                        </p:tgtEl>
                                        <p:attrNameLst>
                                          <p:attrName>ppt_x</p:attrName>
                                        </p:attrNameLst>
                                      </p:cBhvr>
                                      <p:tavLst>
                                        <p:tav tm="0">
                                          <p:val>
                                            <p:strVal val="#ppt_x+.4"/>
                                          </p:val>
                                        </p:tav>
                                        <p:tav tm="100000">
                                          <p:val>
                                            <p:strVal val="#ppt_x"/>
                                          </p:val>
                                        </p:tav>
                                      </p:tavLst>
                                    </p:anim>
                                    <p:anim calcmode="lin" valueType="num">
                                      <p:cBhvr>
                                        <p:cTn id="24" dur="500" decel="50000" fill="hold">
                                          <p:stCondLst>
                                            <p:cond delay="0"/>
                                          </p:stCondLst>
                                        </p:cTn>
                                        <p:tgtEl>
                                          <p:spTgt spid="3">
                                            <p:txEl>
                                              <p:pRg st="1" end="1"/>
                                            </p:txEl>
                                          </p:spTgt>
                                        </p:tgtEl>
                                        <p:attrNameLst>
                                          <p:attrName>ppt_y</p:attrName>
                                        </p:attrNameLst>
                                      </p:cBhvr>
                                      <p:tavLst>
                                        <p:tav tm="0">
                                          <p:val>
                                            <p:strVal val="#ppt_y-.2"/>
                                          </p:val>
                                        </p:tav>
                                        <p:tav tm="100000">
                                          <p:val>
                                            <p:strVal val="#ppt_y+.1"/>
                                          </p:val>
                                        </p:tav>
                                      </p:tavLst>
                                    </p:anim>
                                    <p:anim calcmode="lin" valueType="num">
                                      <p:cBhvr>
                                        <p:cTn id="25" dur="500" accel="50000" fill="hold">
                                          <p:stCondLst>
                                            <p:cond delay="500"/>
                                          </p:stCondLst>
                                        </p:cTn>
                                        <p:tgtEl>
                                          <p:spTgt spid="3">
                                            <p:txEl>
                                              <p:pRg st="1" end="1"/>
                                            </p:txEl>
                                          </p:spTgt>
                                        </p:tgtEl>
                                        <p:attrNameLst>
                                          <p:attrName>ppt_y</p:attrName>
                                        </p:attrNameLst>
                                      </p:cBhvr>
                                      <p:tavLst>
                                        <p:tav tm="0">
                                          <p:val>
                                            <p:strVal val="#ppt_y+.1"/>
                                          </p:val>
                                        </p:tav>
                                        <p:tav tm="100000">
                                          <p:val>
                                            <p:strVal val="#ppt_y"/>
                                          </p:val>
                                        </p:tav>
                                      </p:tavLst>
                                    </p:anim>
                                    <p:animEffect transition="in" filter="fade">
                                      <p:cBhvr>
                                        <p:cTn id="26" dur="1000" decel="50000">
                                          <p:stCondLst>
                                            <p:cond delay="0"/>
                                          </p:stCondLst>
                                        </p:cTn>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5" presetClass="entr" presetSubtype="0" fill="hold" grpId="0" nodeType="clickEffect">
                                  <p:stCondLst>
                                    <p:cond delay="0"/>
                                  </p:stCondLst>
                                  <p:iterate type="lt">
                                    <p:tmPct val="0"/>
                                  </p:iterate>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p:cTn id="31" dur="500" decel="50000" fill="hold">
                                          <p:stCondLst>
                                            <p:cond delay="0"/>
                                          </p:stCondLst>
                                        </p:cTn>
                                        <p:tgtEl>
                                          <p:spTgt spid="3">
                                            <p:txEl>
                                              <p:pRg st="2" end="2"/>
                                            </p:txEl>
                                          </p:spTgt>
                                        </p:tgtEl>
                                        <p:attrNameLst>
                                          <p:attrName>style.rotation</p:attrName>
                                        </p:attrNameLst>
                                      </p:cBhvr>
                                      <p:tavLst>
                                        <p:tav tm="0">
                                          <p:val>
                                            <p:fltVal val="-90"/>
                                          </p:val>
                                        </p:tav>
                                        <p:tav tm="100000">
                                          <p:val>
                                            <p:fltVal val="0"/>
                                          </p:val>
                                        </p:tav>
                                      </p:tavLst>
                                    </p:anim>
                                    <p:anim calcmode="lin" valueType="num">
                                      <p:cBhvr>
                                        <p:cTn id="32" dur="500" decel="50000" fill="hold">
                                          <p:stCondLst>
                                            <p:cond delay="0"/>
                                          </p:stCondLst>
                                        </p:cTn>
                                        <p:tgtEl>
                                          <p:spTgt spid="3">
                                            <p:txEl>
                                              <p:pRg st="2" end="2"/>
                                            </p:txEl>
                                          </p:spTgt>
                                        </p:tgtEl>
                                        <p:attrNameLst>
                                          <p:attrName>ppt_w</p:attrName>
                                        </p:attrNameLst>
                                      </p:cBhvr>
                                      <p:tavLst>
                                        <p:tav tm="0">
                                          <p:val>
                                            <p:strVal val="#ppt_w"/>
                                          </p:val>
                                        </p:tav>
                                        <p:tav tm="100000">
                                          <p:val>
                                            <p:strVal val="#ppt_w*.05"/>
                                          </p:val>
                                        </p:tav>
                                      </p:tavLst>
                                    </p:anim>
                                    <p:anim calcmode="lin" valueType="num">
                                      <p:cBhvr>
                                        <p:cTn id="33" dur="500" accel="50000" fill="hold">
                                          <p:stCondLst>
                                            <p:cond delay="500"/>
                                          </p:stCondLst>
                                        </p:cTn>
                                        <p:tgtEl>
                                          <p:spTgt spid="3">
                                            <p:txEl>
                                              <p:pRg st="2" end="2"/>
                                            </p:txEl>
                                          </p:spTgt>
                                        </p:tgtEl>
                                        <p:attrNameLst>
                                          <p:attrName>ppt_w</p:attrName>
                                        </p:attrNameLst>
                                      </p:cBhvr>
                                      <p:tavLst>
                                        <p:tav tm="0">
                                          <p:val>
                                            <p:strVal val="#ppt_w*.05"/>
                                          </p:val>
                                        </p:tav>
                                        <p:tav tm="100000">
                                          <p:val>
                                            <p:strVal val="#ppt_w"/>
                                          </p:val>
                                        </p:tav>
                                      </p:tavLst>
                                    </p:anim>
                                    <p:anim calcmode="lin" valueType="num">
                                      <p:cBhvr>
                                        <p:cTn id="34" dur="1000" fill="hold"/>
                                        <p:tgtEl>
                                          <p:spTgt spid="3">
                                            <p:txEl>
                                              <p:pRg st="2" end="2"/>
                                            </p:txEl>
                                          </p:spTgt>
                                        </p:tgtEl>
                                        <p:attrNameLst>
                                          <p:attrName>ppt_h</p:attrName>
                                        </p:attrNameLst>
                                      </p:cBhvr>
                                      <p:tavLst>
                                        <p:tav tm="0">
                                          <p:val>
                                            <p:strVal val="#ppt_h"/>
                                          </p:val>
                                        </p:tav>
                                        <p:tav tm="100000">
                                          <p:val>
                                            <p:strVal val="#ppt_h"/>
                                          </p:val>
                                        </p:tav>
                                      </p:tavLst>
                                    </p:anim>
                                    <p:anim calcmode="lin" valueType="num">
                                      <p:cBhvr>
                                        <p:cTn id="35" dur="500" decel="50000" fill="hold">
                                          <p:stCondLst>
                                            <p:cond delay="0"/>
                                          </p:stCondLst>
                                        </p:cTn>
                                        <p:tgtEl>
                                          <p:spTgt spid="3">
                                            <p:txEl>
                                              <p:pRg st="2" end="2"/>
                                            </p:txEl>
                                          </p:spTgt>
                                        </p:tgtEl>
                                        <p:attrNameLst>
                                          <p:attrName>ppt_x</p:attrName>
                                        </p:attrNameLst>
                                      </p:cBhvr>
                                      <p:tavLst>
                                        <p:tav tm="0">
                                          <p:val>
                                            <p:strVal val="#ppt_x+.4"/>
                                          </p:val>
                                        </p:tav>
                                        <p:tav tm="100000">
                                          <p:val>
                                            <p:strVal val="#ppt_x"/>
                                          </p:val>
                                        </p:tav>
                                      </p:tavLst>
                                    </p:anim>
                                    <p:anim calcmode="lin" valueType="num">
                                      <p:cBhvr>
                                        <p:cTn id="36" dur="500" decel="50000" fill="hold">
                                          <p:stCondLst>
                                            <p:cond delay="0"/>
                                          </p:stCondLst>
                                        </p:cTn>
                                        <p:tgtEl>
                                          <p:spTgt spid="3">
                                            <p:txEl>
                                              <p:pRg st="2" end="2"/>
                                            </p:txEl>
                                          </p:spTgt>
                                        </p:tgtEl>
                                        <p:attrNameLst>
                                          <p:attrName>ppt_y</p:attrName>
                                        </p:attrNameLst>
                                      </p:cBhvr>
                                      <p:tavLst>
                                        <p:tav tm="0">
                                          <p:val>
                                            <p:strVal val="#ppt_y-.2"/>
                                          </p:val>
                                        </p:tav>
                                        <p:tav tm="100000">
                                          <p:val>
                                            <p:strVal val="#ppt_y+.1"/>
                                          </p:val>
                                        </p:tav>
                                      </p:tavLst>
                                    </p:anim>
                                    <p:anim calcmode="lin" valueType="num">
                                      <p:cBhvr>
                                        <p:cTn id="37" dur="500" accel="50000" fill="hold">
                                          <p:stCondLst>
                                            <p:cond delay="500"/>
                                          </p:stCondLst>
                                        </p:cTn>
                                        <p:tgtEl>
                                          <p:spTgt spid="3">
                                            <p:txEl>
                                              <p:pRg st="2" end="2"/>
                                            </p:txEl>
                                          </p:spTgt>
                                        </p:tgtEl>
                                        <p:attrNameLst>
                                          <p:attrName>ppt_y</p:attrName>
                                        </p:attrNameLst>
                                      </p:cBhvr>
                                      <p:tavLst>
                                        <p:tav tm="0">
                                          <p:val>
                                            <p:strVal val="#ppt_y+.1"/>
                                          </p:val>
                                        </p:tav>
                                        <p:tav tm="100000">
                                          <p:val>
                                            <p:strVal val="#ppt_y"/>
                                          </p:val>
                                        </p:tav>
                                      </p:tavLst>
                                    </p:anim>
                                    <p:animEffect transition="in" filter="fade">
                                      <p:cBhvr>
                                        <p:cTn id="38" dur="1000" decel="50000">
                                          <p:stCondLst>
                                            <p:cond delay="0"/>
                                          </p:stCondLst>
                                        </p:cTn>
                                        <p:tgtEl>
                                          <p:spTgt spid="3">
                                            <p:txEl>
                                              <p:pRg st="2" end="2"/>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5" presetClass="entr" presetSubtype="0" fill="hold" grpId="0" nodeType="clickEffect">
                                  <p:stCondLst>
                                    <p:cond delay="0"/>
                                  </p:stCondLst>
                                  <p:iterate type="lt">
                                    <p:tmPct val="0"/>
                                  </p:iterate>
                                  <p:childTnLst>
                                    <p:set>
                                      <p:cBhvr>
                                        <p:cTn id="42" dur="1" fill="hold">
                                          <p:stCondLst>
                                            <p:cond delay="0"/>
                                          </p:stCondLst>
                                        </p:cTn>
                                        <p:tgtEl>
                                          <p:spTgt spid="3">
                                            <p:txEl>
                                              <p:pRg st="3" end="3"/>
                                            </p:txEl>
                                          </p:spTgt>
                                        </p:tgtEl>
                                        <p:attrNameLst>
                                          <p:attrName>style.visibility</p:attrName>
                                        </p:attrNameLst>
                                      </p:cBhvr>
                                      <p:to>
                                        <p:strVal val="visible"/>
                                      </p:to>
                                    </p:set>
                                    <p:anim calcmode="lin" valueType="num">
                                      <p:cBhvr>
                                        <p:cTn id="43" dur="500" decel="50000" fill="hold">
                                          <p:stCondLst>
                                            <p:cond delay="0"/>
                                          </p:stCondLst>
                                        </p:cTn>
                                        <p:tgtEl>
                                          <p:spTgt spid="3">
                                            <p:txEl>
                                              <p:pRg st="3" end="3"/>
                                            </p:txEl>
                                          </p:spTgt>
                                        </p:tgtEl>
                                        <p:attrNameLst>
                                          <p:attrName>style.rotation</p:attrName>
                                        </p:attrNameLst>
                                      </p:cBhvr>
                                      <p:tavLst>
                                        <p:tav tm="0">
                                          <p:val>
                                            <p:fltVal val="-90"/>
                                          </p:val>
                                        </p:tav>
                                        <p:tav tm="100000">
                                          <p:val>
                                            <p:fltVal val="0"/>
                                          </p:val>
                                        </p:tav>
                                      </p:tavLst>
                                    </p:anim>
                                    <p:anim calcmode="lin" valueType="num">
                                      <p:cBhvr>
                                        <p:cTn id="44" dur="500" decel="50000" fill="hold">
                                          <p:stCondLst>
                                            <p:cond delay="0"/>
                                          </p:stCondLst>
                                        </p:cTn>
                                        <p:tgtEl>
                                          <p:spTgt spid="3">
                                            <p:txEl>
                                              <p:pRg st="3" end="3"/>
                                            </p:txEl>
                                          </p:spTgt>
                                        </p:tgtEl>
                                        <p:attrNameLst>
                                          <p:attrName>ppt_w</p:attrName>
                                        </p:attrNameLst>
                                      </p:cBhvr>
                                      <p:tavLst>
                                        <p:tav tm="0">
                                          <p:val>
                                            <p:strVal val="#ppt_w"/>
                                          </p:val>
                                        </p:tav>
                                        <p:tav tm="100000">
                                          <p:val>
                                            <p:strVal val="#ppt_w*.05"/>
                                          </p:val>
                                        </p:tav>
                                      </p:tavLst>
                                    </p:anim>
                                    <p:anim calcmode="lin" valueType="num">
                                      <p:cBhvr>
                                        <p:cTn id="45" dur="500" accel="50000" fill="hold">
                                          <p:stCondLst>
                                            <p:cond delay="500"/>
                                          </p:stCondLst>
                                        </p:cTn>
                                        <p:tgtEl>
                                          <p:spTgt spid="3">
                                            <p:txEl>
                                              <p:pRg st="3" end="3"/>
                                            </p:txEl>
                                          </p:spTgt>
                                        </p:tgtEl>
                                        <p:attrNameLst>
                                          <p:attrName>ppt_w</p:attrName>
                                        </p:attrNameLst>
                                      </p:cBhvr>
                                      <p:tavLst>
                                        <p:tav tm="0">
                                          <p:val>
                                            <p:strVal val="#ppt_w*.05"/>
                                          </p:val>
                                        </p:tav>
                                        <p:tav tm="100000">
                                          <p:val>
                                            <p:strVal val="#ppt_w"/>
                                          </p:val>
                                        </p:tav>
                                      </p:tavLst>
                                    </p:anim>
                                    <p:anim calcmode="lin" valueType="num">
                                      <p:cBhvr>
                                        <p:cTn id="46" dur="1000" fill="hold"/>
                                        <p:tgtEl>
                                          <p:spTgt spid="3">
                                            <p:txEl>
                                              <p:pRg st="3" end="3"/>
                                            </p:txEl>
                                          </p:spTgt>
                                        </p:tgtEl>
                                        <p:attrNameLst>
                                          <p:attrName>ppt_h</p:attrName>
                                        </p:attrNameLst>
                                      </p:cBhvr>
                                      <p:tavLst>
                                        <p:tav tm="0">
                                          <p:val>
                                            <p:strVal val="#ppt_h"/>
                                          </p:val>
                                        </p:tav>
                                        <p:tav tm="100000">
                                          <p:val>
                                            <p:strVal val="#ppt_h"/>
                                          </p:val>
                                        </p:tav>
                                      </p:tavLst>
                                    </p:anim>
                                    <p:anim calcmode="lin" valueType="num">
                                      <p:cBhvr>
                                        <p:cTn id="47" dur="500" decel="50000" fill="hold">
                                          <p:stCondLst>
                                            <p:cond delay="0"/>
                                          </p:stCondLst>
                                        </p:cTn>
                                        <p:tgtEl>
                                          <p:spTgt spid="3">
                                            <p:txEl>
                                              <p:pRg st="3" end="3"/>
                                            </p:txEl>
                                          </p:spTgt>
                                        </p:tgtEl>
                                        <p:attrNameLst>
                                          <p:attrName>ppt_x</p:attrName>
                                        </p:attrNameLst>
                                      </p:cBhvr>
                                      <p:tavLst>
                                        <p:tav tm="0">
                                          <p:val>
                                            <p:strVal val="#ppt_x+.4"/>
                                          </p:val>
                                        </p:tav>
                                        <p:tav tm="100000">
                                          <p:val>
                                            <p:strVal val="#ppt_x"/>
                                          </p:val>
                                        </p:tav>
                                      </p:tavLst>
                                    </p:anim>
                                    <p:anim calcmode="lin" valueType="num">
                                      <p:cBhvr>
                                        <p:cTn id="48" dur="500" decel="50000" fill="hold">
                                          <p:stCondLst>
                                            <p:cond delay="0"/>
                                          </p:stCondLst>
                                        </p:cTn>
                                        <p:tgtEl>
                                          <p:spTgt spid="3">
                                            <p:txEl>
                                              <p:pRg st="3" end="3"/>
                                            </p:txEl>
                                          </p:spTgt>
                                        </p:tgtEl>
                                        <p:attrNameLst>
                                          <p:attrName>ppt_y</p:attrName>
                                        </p:attrNameLst>
                                      </p:cBhvr>
                                      <p:tavLst>
                                        <p:tav tm="0">
                                          <p:val>
                                            <p:strVal val="#ppt_y-.2"/>
                                          </p:val>
                                        </p:tav>
                                        <p:tav tm="100000">
                                          <p:val>
                                            <p:strVal val="#ppt_y+.1"/>
                                          </p:val>
                                        </p:tav>
                                      </p:tavLst>
                                    </p:anim>
                                    <p:anim calcmode="lin" valueType="num">
                                      <p:cBhvr>
                                        <p:cTn id="49" dur="500" accel="50000" fill="hold">
                                          <p:stCondLst>
                                            <p:cond delay="500"/>
                                          </p:stCondLst>
                                        </p:cTn>
                                        <p:tgtEl>
                                          <p:spTgt spid="3">
                                            <p:txEl>
                                              <p:pRg st="3" end="3"/>
                                            </p:txEl>
                                          </p:spTgt>
                                        </p:tgtEl>
                                        <p:attrNameLst>
                                          <p:attrName>ppt_y</p:attrName>
                                        </p:attrNameLst>
                                      </p:cBhvr>
                                      <p:tavLst>
                                        <p:tav tm="0">
                                          <p:val>
                                            <p:strVal val="#ppt_y+.1"/>
                                          </p:val>
                                        </p:tav>
                                        <p:tav tm="100000">
                                          <p:val>
                                            <p:strVal val="#ppt_y"/>
                                          </p:val>
                                        </p:tav>
                                      </p:tavLst>
                                    </p:anim>
                                    <p:animEffect transition="in" filter="fade">
                                      <p:cBhvr>
                                        <p:cTn id="50" dur="1000" decel="50000">
                                          <p:stCondLst>
                                            <p:cond delay="0"/>
                                          </p:stCondLst>
                                        </p:cTn>
                                        <p:tgtEl>
                                          <p:spTgt spid="3">
                                            <p:txEl>
                                              <p:pRg st="3" end="3"/>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25" presetClass="entr" presetSubtype="0" fill="hold" grpId="0" nodeType="clickEffect">
                                  <p:stCondLst>
                                    <p:cond delay="0"/>
                                  </p:stCondLst>
                                  <p:iterate type="lt">
                                    <p:tmPct val="0"/>
                                  </p:iterate>
                                  <p:childTnLst>
                                    <p:set>
                                      <p:cBhvr>
                                        <p:cTn id="54" dur="1" fill="hold">
                                          <p:stCondLst>
                                            <p:cond delay="0"/>
                                          </p:stCondLst>
                                        </p:cTn>
                                        <p:tgtEl>
                                          <p:spTgt spid="3">
                                            <p:txEl>
                                              <p:pRg st="4" end="4"/>
                                            </p:txEl>
                                          </p:spTgt>
                                        </p:tgtEl>
                                        <p:attrNameLst>
                                          <p:attrName>style.visibility</p:attrName>
                                        </p:attrNameLst>
                                      </p:cBhvr>
                                      <p:to>
                                        <p:strVal val="visible"/>
                                      </p:to>
                                    </p:set>
                                    <p:anim calcmode="lin" valueType="num">
                                      <p:cBhvr>
                                        <p:cTn id="55" dur="500" decel="50000" fill="hold">
                                          <p:stCondLst>
                                            <p:cond delay="0"/>
                                          </p:stCondLst>
                                        </p:cTn>
                                        <p:tgtEl>
                                          <p:spTgt spid="3">
                                            <p:txEl>
                                              <p:pRg st="4" end="4"/>
                                            </p:txEl>
                                          </p:spTgt>
                                        </p:tgtEl>
                                        <p:attrNameLst>
                                          <p:attrName>style.rotation</p:attrName>
                                        </p:attrNameLst>
                                      </p:cBhvr>
                                      <p:tavLst>
                                        <p:tav tm="0">
                                          <p:val>
                                            <p:fltVal val="-90"/>
                                          </p:val>
                                        </p:tav>
                                        <p:tav tm="100000">
                                          <p:val>
                                            <p:fltVal val="0"/>
                                          </p:val>
                                        </p:tav>
                                      </p:tavLst>
                                    </p:anim>
                                    <p:anim calcmode="lin" valueType="num">
                                      <p:cBhvr>
                                        <p:cTn id="56" dur="500" decel="50000" fill="hold">
                                          <p:stCondLst>
                                            <p:cond delay="0"/>
                                          </p:stCondLst>
                                        </p:cTn>
                                        <p:tgtEl>
                                          <p:spTgt spid="3">
                                            <p:txEl>
                                              <p:pRg st="4" end="4"/>
                                            </p:txEl>
                                          </p:spTgt>
                                        </p:tgtEl>
                                        <p:attrNameLst>
                                          <p:attrName>ppt_w</p:attrName>
                                        </p:attrNameLst>
                                      </p:cBhvr>
                                      <p:tavLst>
                                        <p:tav tm="0">
                                          <p:val>
                                            <p:strVal val="#ppt_w"/>
                                          </p:val>
                                        </p:tav>
                                        <p:tav tm="100000">
                                          <p:val>
                                            <p:strVal val="#ppt_w*.05"/>
                                          </p:val>
                                        </p:tav>
                                      </p:tavLst>
                                    </p:anim>
                                    <p:anim calcmode="lin" valueType="num">
                                      <p:cBhvr>
                                        <p:cTn id="57" dur="500" accel="50000" fill="hold">
                                          <p:stCondLst>
                                            <p:cond delay="500"/>
                                          </p:stCondLst>
                                        </p:cTn>
                                        <p:tgtEl>
                                          <p:spTgt spid="3">
                                            <p:txEl>
                                              <p:pRg st="4" end="4"/>
                                            </p:txEl>
                                          </p:spTgt>
                                        </p:tgtEl>
                                        <p:attrNameLst>
                                          <p:attrName>ppt_w</p:attrName>
                                        </p:attrNameLst>
                                      </p:cBhvr>
                                      <p:tavLst>
                                        <p:tav tm="0">
                                          <p:val>
                                            <p:strVal val="#ppt_w*.05"/>
                                          </p:val>
                                        </p:tav>
                                        <p:tav tm="100000">
                                          <p:val>
                                            <p:strVal val="#ppt_w"/>
                                          </p:val>
                                        </p:tav>
                                      </p:tavLst>
                                    </p:anim>
                                    <p:anim calcmode="lin" valueType="num">
                                      <p:cBhvr>
                                        <p:cTn id="58" dur="1000" fill="hold"/>
                                        <p:tgtEl>
                                          <p:spTgt spid="3">
                                            <p:txEl>
                                              <p:pRg st="4" end="4"/>
                                            </p:txEl>
                                          </p:spTgt>
                                        </p:tgtEl>
                                        <p:attrNameLst>
                                          <p:attrName>ppt_h</p:attrName>
                                        </p:attrNameLst>
                                      </p:cBhvr>
                                      <p:tavLst>
                                        <p:tav tm="0">
                                          <p:val>
                                            <p:strVal val="#ppt_h"/>
                                          </p:val>
                                        </p:tav>
                                        <p:tav tm="100000">
                                          <p:val>
                                            <p:strVal val="#ppt_h"/>
                                          </p:val>
                                        </p:tav>
                                      </p:tavLst>
                                    </p:anim>
                                    <p:anim calcmode="lin" valueType="num">
                                      <p:cBhvr>
                                        <p:cTn id="59" dur="500" decel="50000" fill="hold">
                                          <p:stCondLst>
                                            <p:cond delay="0"/>
                                          </p:stCondLst>
                                        </p:cTn>
                                        <p:tgtEl>
                                          <p:spTgt spid="3">
                                            <p:txEl>
                                              <p:pRg st="4" end="4"/>
                                            </p:txEl>
                                          </p:spTgt>
                                        </p:tgtEl>
                                        <p:attrNameLst>
                                          <p:attrName>ppt_x</p:attrName>
                                        </p:attrNameLst>
                                      </p:cBhvr>
                                      <p:tavLst>
                                        <p:tav tm="0">
                                          <p:val>
                                            <p:strVal val="#ppt_x+.4"/>
                                          </p:val>
                                        </p:tav>
                                        <p:tav tm="100000">
                                          <p:val>
                                            <p:strVal val="#ppt_x"/>
                                          </p:val>
                                        </p:tav>
                                      </p:tavLst>
                                    </p:anim>
                                    <p:anim calcmode="lin" valueType="num">
                                      <p:cBhvr>
                                        <p:cTn id="60" dur="500" decel="50000" fill="hold">
                                          <p:stCondLst>
                                            <p:cond delay="0"/>
                                          </p:stCondLst>
                                        </p:cTn>
                                        <p:tgtEl>
                                          <p:spTgt spid="3">
                                            <p:txEl>
                                              <p:pRg st="4" end="4"/>
                                            </p:txEl>
                                          </p:spTgt>
                                        </p:tgtEl>
                                        <p:attrNameLst>
                                          <p:attrName>ppt_y</p:attrName>
                                        </p:attrNameLst>
                                      </p:cBhvr>
                                      <p:tavLst>
                                        <p:tav tm="0">
                                          <p:val>
                                            <p:strVal val="#ppt_y-.2"/>
                                          </p:val>
                                        </p:tav>
                                        <p:tav tm="100000">
                                          <p:val>
                                            <p:strVal val="#ppt_y+.1"/>
                                          </p:val>
                                        </p:tav>
                                      </p:tavLst>
                                    </p:anim>
                                    <p:anim calcmode="lin" valueType="num">
                                      <p:cBhvr>
                                        <p:cTn id="61" dur="500" accel="50000" fill="hold">
                                          <p:stCondLst>
                                            <p:cond delay="500"/>
                                          </p:stCondLst>
                                        </p:cTn>
                                        <p:tgtEl>
                                          <p:spTgt spid="3">
                                            <p:txEl>
                                              <p:pRg st="4" end="4"/>
                                            </p:txEl>
                                          </p:spTgt>
                                        </p:tgtEl>
                                        <p:attrNameLst>
                                          <p:attrName>ppt_y</p:attrName>
                                        </p:attrNameLst>
                                      </p:cBhvr>
                                      <p:tavLst>
                                        <p:tav tm="0">
                                          <p:val>
                                            <p:strVal val="#ppt_y+.1"/>
                                          </p:val>
                                        </p:tav>
                                        <p:tav tm="100000">
                                          <p:val>
                                            <p:strVal val="#ppt_y"/>
                                          </p:val>
                                        </p:tav>
                                      </p:tavLst>
                                    </p:anim>
                                    <p:animEffect transition="in" filter="fade">
                                      <p:cBhvr>
                                        <p:cTn id="62" dur="1000" decel="50000">
                                          <p:stCondLst>
                                            <p:cond delay="0"/>
                                          </p:stCondLst>
                                        </p:cTn>
                                        <p:tgtEl>
                                          <p:spTgt spid="3">
                                            <p:txEl>
                                              <p:pRg st="4" end="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5" presetClass="emph" presetSubtype="0" nodeType="clickEffect">
                                  <p:stCondLst>
                                    <p:cond delay="0"/>
                                  </p:stCondLst>
                                  <p:iterate type="lt">
                                    <p:tmAbs val="25"/>
                                  </p:iterate>
                                  <p:childTnLst>
                                    <p:set>
                                      <p:cBhvr override="childStyle">
                                        <p:cTn id="66" dur="indefinite"/>
                                        <p:tgtEl>
                                          <p:spTgt spid="3">
                                            <p:txEl>
                                              <p:pRg st="0" end="0"/>
                                            </p:txEl>
                                          </p:spTgt>
                                        </p:tgtEl>
                                        <p:attrNameLst>
                                          <p:attrName>style.fontWeight</p:attrName>
                                        </p:attrNameLst>
                                      </p:cBhvr>
                                      <p:to>
                                        <p:strVal val="bold"/>
                                      </p:to>
                                    </p:set>
                                  </p:childTnLst>
                                </p:cTn>
                              </p:par>
                            </p:childTnLst>
                          </p:cTn>
                        </p:par>
                      </p:childTnLst>
                    </p:cTn>
                  </p:par>
                  <p:par>
                    <p:cTn id="67" fill="hold">
                      <p:stCondLst>
                        <p:cond delay="indefinite"/>
                      </p:stCondLst>
                      <p:childTnLst>
                        <p:par>
                          <p:cTn id="68" fill="hold">
                            <p:stCondLst>
                              <p:cond delay="0"/>
                            </p:stCondLst>
                            <p:childTnLst>
                              <p:par>
                                <p:cTn id="69" presetID="15" presetClass="emph" presetSubtype="0" nodeType="clickEffect">
                                  <p:stCondLst>
                                    <p:cond delay="0"/>
                                  </p:stCondLst>
                                  <p:iterate type="lt">
                                    <p:tmAbs val="25"/>
                                  </p:iterate>
                                  <p:childTnLst>
                                    <p:set>
                                      <p:cBhvr override="childStyle">
                                        <p:cTn id="70" dur="indefinite"/>
                                        <p:tgtEl>
                                          <p:spTgt spid="3">
                                            <p:txEl>
                                              <p:pRg st="1" end="1"/>
                                            </p:txEl>
                                          </p:spTgt>
                                        </p:tgtEl>
                                        <p:attrNameLst>
                                          <p:attrName>style.fontWeight</p:attrName>
                                        </p:attrNameLst>
                                      </p:cBhvr>
                                      <p:to>
                                        <p:strVal val="bold"/>
                                      </p:to>
                                    </p:set>
                                  </p:childTnLst>
                                </p:cTn>
                              </p:par>
                            </p:childTnLst>
                          </p:cTn>
                        </p:par>
                      </p:childTnLst>
                    </p:cTn>
                  </p:par>
                  <p:par>
                    <p:cTn id="71" fill="hold">
                      <p:stCondLst>
                        <p:cond delay="indefinite"/>
                      </p:stCondLst>
                      <p:childTnLst>
                        <p:par>
                          <p:cTn id="72" fill="hold">
                            <p:stCondLst>
                              <p:cond delay="0"/>
                            </p:stCondLst>
                            <p:childTnLst>
                              <p:par>
                                <p:cTn id="73" presetID="15" presetClass="emph" presetSubtype="0" nodeType="clickEffect">
                                  <p:stCondLst>
                                    <p:cond delay="0"/>
                                  </p:stCondLst>
                                  <p:iterate type="lt">
                                    <p:tmAbs val="25"/>
                                  </p:iterate>
                                  <p:childTnLst>
                                    <p:set>
                                      <p:cBhvr override="childStyle">
                                        <p:cTn id="74" dur="indefinite"/>
                                        <p:tgtEl>
                                          <p:spTgt spid="3">
                                            <p:txEl>
                                              <p:pRg st="2" end="2"/>
                                            </p:txEl>
                                          </p:spTgt>
                                        </p:tgtEl>
                                        <p:attrNameLst>
                                          <p:attrName>style.fontWeight</p:attrName>
                                        </p:attrNameLst>
                                      </p:cBhvr>
                                      <p:to>
                                        <p:strVal val="bold"/>
                                      </p:to>
                                    </p:set>
                                  </p:childTnLst>
                                </p:cTn>
                              </p:par>
                            </p:childTnLst>
                          </p:cTn>
                        </p:par>
                      </p:childTnLst>
                    </p:cTn>
                  </p:par>
                  <p:par>
                    <p:cTn id="75" fill="hold">
                      <p:stCondLst>
                        <p:cond delay="indefinite"/>
                      </p:stCondLst>
                      <p:childTnLst>
                        <p:par>
                          <p:cTn id="76" fill="hold">
                            <p:stCondLst>
                              <p:cond delay="0"/>
                            </p:stCondLst>
                            <p:childTnLst>
                              <p:par>
                                <p:cTn id="77" presetID="15" presetClass="emph" presetSubtype="0" nodeType="clickEffect">
                                  <p:stCondLst>
                                    <p:cond delay="0"/>
                                  </p:stCondLst>
                                  <p:iterate type="lt">
                                    <p:tmAbs val="25"/>
                                  </p:iterate>
                                  <p:childTnLst>
                                    <p:set>
                                      <p:cBhvr override="childStyle">
                                        <p:cTn id="78" dur="indefinite"/>
                                        <p:tgtEl>
                                          <p:spTgt spid="3">
                                            <p:txEl>
                                              <p:pRg st="3" end="3"/>
                                            </p:txEl>
                                          </p:spTgt>
                                        </p:tgtEl>
                                        <p:attrNameLst>
                                          <p:attrName>style.fontWeight</p:attrName>
                                        </p:attrNameLst>
                                      </p:cBhvr>
                                      <p:to>
                                        <p:strVal val="bold"/>
                                      </p:to>
                                    </p:set>
                                  </p:childTnLst>
                                </p:cTn>
                              </p:par>
                            </p:childTnLst>
                          </p:cTn>
                        </p:par>
                      </p:childTnLst>
                    </p:cTn>
                  </p:par>
                  <p:par>
                    <p:cTn id="79" fill="hold">
                      <p:stCondLst>
                        <p:cond delay="indefinite"/>
                      </p:stCondLst>
                      <p:childTnLst>
                        <p:par>
                          <p:cTn id="80" fill="hold">
                            <p:stCondLst>
                              <p:cond delay="0"/>
                            </p:stCondLst>
                            <p:childTnLst>
                              <p:par>
                                <p:cTn id="81" presetID="15" presetClass="emph" presetSubtype="0" nodeType="clickEffect">
                                  <p:stCondLst>
                                    <p:cond delay="0"/>
                                  </p:stCondLst>
                                  <p:iterate type="lt">
                                    <p:tmAbs val="25"/>
                                  </p:iterate>
                                  <p:childTnLst>
                                    <p:set>
                                      <p:cBhvr override="childStyle">
                                        <p:cTn id="82" dur="indefinite"/>
                                        <p:tgtEl>
                                          <p:spTgt spid="3">
                                            <p:txEl>
                                              <p:pRg st="4" end="4"/>
                                            </p:txEl>
                                          </p:spTgt>
                                        </p:tgtEl>
                                        <p:attrNameLst>
                                          <p:attrName>style.fontWeight</p:attrName>
                                        </p:attrNameLst>
                                      </p:cBhvr>
                                      <p:to>
                                        <p:strVal val="bol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E3563-6D29-824B-A402-F409A1E7D6CB}"/>
              </a:ext>
            </a:extLst>
          </p:cNvPr>
          <p:cNvSpPr>
            <a:spLocks noGrp="1"/>
          </p:cNvSpPr>
          <p:nvPr>
            <p:ph type="title"/>
          </p:nvPr>
        </p:nvSpPr>
        <p:spPr/>
        <p:txBody>
          <a:bodyPr>
            <a:normAutofit/>
          </a:bodyPr>
          <a:lstStyle/>
          <a:p>
            <a:pPr algn="ctr"/>
            <a:r>
              <a:rPr lang="en-US" b="1" dirty="0"/>
              <a:t>Peter Eijgermans</a:t>
            </a:r>
            <a:endParaRPr lang="en-US" dirty="0"/>
          </a:p>
        </p:txBody>
      </p:sp>
      <p:pic>
        <p:nvPicPr>
          <p:cNvPr id="1026" name="Picture 2" descr="https://lh3.googleusercontent.com/mgdHvrFNB1Ww5tdbGS9p8Ds5pHPP0fA1HUvbPq2rXz-Y1hZ4h_UzoTcDO3ZRQG-l6BqqHbL0myluveRHkLXBW5uhURVDt7L6l7L7qGwT8Hfc2I8ucKrSEnc-8QYxTOv1RoX9c95vGdY">
            <a:extLst>
              <a:ext uri="{FF2B5EF4-FFF2-40B4-BE49-F238E27FC236}">
                <a16:creationId xmlns:a16="http://schemas.microsoft.com/office/drawing/2014/main" id="{86F7542A-1370-6442-8E57-30E8B1C8FB3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48677" y="3336986"/>
            <a:ext cx="1422400" cy="1422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6.googleusercontent.com/n8zTovCz5MHsZkBW9omWWAykEeZ44cHXEaf0Q3JrMccUVY9HG0QynKquj8lKtW3Ay63CYVR9EpV5WD72zDOigyg8LnQ3Vdoy9E1i7BytFCDLU5j5AsPqYLFhCgPstetwfR99iivf6rs">
            <a:extLst>
              <a:ext uri="{FF2B5EF4-FFF2-40B4-BE49-F238E27FC236}">
                <a16:creationId xmlns:a16="http://schemas.microsoft.com/office/drawing/2014/main" id="{98639B16-9896-B341-B1D6-4C068E7DA2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8000" y="1651000"/>
            <a:ext cx="3556000" cy="3556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lh6.googleusercontent.com/VYFJRf2dOKpItnTx-T8y2jnAdIW0SGAtDrRCEtpC9Nc8Wz2ItDcQpapIrSu67BsPQLptQy89Y8ERmYhS42nW9_zGdiYbwFyTUy_ambRRptalgIC6HpUwgtRWIZdhb9HxigloAe79qlw">
            <a:extLst>
              <a:ext uri="{FF2B5EF4-FFF2-40B4-BE49-F238E27FC236}">
                <a16:creationId xmlns:a16="http://schemas.microsoft.com/office/drawing/2014/main" id="{E5B00A49-12B4-3F4D-B25D-FC7C990265D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3400" y="1690688"/>
            <a:ext cx="4038600" cy="20193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ttps://lh5.googleusercontent.com/dbpau1lqD1XYoeIEdirQgz1TUN4rcK4BWBeoRdvkxsnSm2uuHl533qybCHhbeel-_djo3koJW5-ESy6wl2EgQHfbq107bIpXwUeyCVIIf_l4XziWd6LJb8JfK3gagjdNoOeZbd4JylU">
            <a:extLst>
              <a:ext uri="{FF2B5EF4-FFF2-40B4-BE49-F238E27FC236}">
                <a16:creationId xmlns:a16="http://schemas.microsoft.com/office/drawing/2014/main" id="{FD7382EA-B0A2-DC43-93D4-BD293E22B24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02287" y="5855117"/>
            <a:ext cx="431425" cy="637758"/>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2F9A933E-9329-1D4F-B0C3-1BFD439A96BD}"/>
              </a:ext>
            </a:extLst>
          </p:cNvPr>
          <p:cNvSpPr/>
          <p:nvPr/>
        </p:nvSpPr>
        <p:spPr>
          <a:xfrm>
            <a:off x="4488546" y="5967966"/>
            <a:ext cx="2108098" cy="400110"/>
          </a:xfrm>
          <a:prstGeom prst="rect">
            <a:avLst/>
          </a:prstGeom>
        </p:spPr>
        <p:txBody>
          <a:bodyPr wrap="square">
            <a:spAutoFit/>
          </a:bodyPr>
          <a:lstStyle/>
          <a:p>
            <a:r>
              <a:rPr lang="en-US" sz="2000" dirty="0">
                <a:solidFill>
                  <a:srgbClr val="000000"/>
                </a:solidFill>
                <a:latin typeface="Calibri" panose="020F0502020204030204" pitchFamily="34" charset="0"/>
              </a:rPr>
              <a:t>@</a:t>
            </a:r>
            <a:r>
              <a:rPr lang="en-US" sz="2000" dirty="0" err="1">
                <a:solidFill>
                  <a:srgbClr val="000000"/>
                </a:solidFill>
                <a:latin typeface="Calibri" panose="020F0502020204030204" pitchFamily="34" charset="0"/>
              </a:rPr>
              <a:t>EijgermansPeter</a:t>
            </a:r>
            <a:endParaRPr lang="en-US" sz="2000" dirty="0"/>
          </a:p>
        </p:txBody>
      </p:sp>
    </p:spTree>
    <p:extLst>
      <p:ext uri="{BB962C8B-B14F-4D97-AF65-F5344CB8AC3E}">
        <p14:creationId xmlns:p14="http://schemas.microsoft.com/office/powerpoint/2010/main" val="5567489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7938-D4CC-884F-A531-B5820DB35F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23D4C0-4C20-7742-A7E6-93C27C8A03A0}"/>
              </a:ext>
            </a:extLst>
          </p:cNvPr>
          <p:cNvSpPr>
            <a:spLocks noGrp="1"/>
          </p:cNvSpPr>
          <p:nvPr>
            <p:ph idx="1"/>
          </p:nvPr>
        </p:nvSpPr>
        <p:spPr/>
        <p:txBody>
          <a:bodyPr>
            <a:normAutofit/>
          </a:bodyPr>
          <a:lstStyle/>
          <a:p>
            <a:pPr marL="0" indent="0" algn="ctr">
              <a:buNone/>
            </a:pPr>
            <a:r>
              <a:rPr lang="nl-NL" sz="5400" b="1" dirty="0" err="1">
                <a:solidFill>
                  <a:srgbClr val="C00000"/>
                </a:solidFill>
              </a:rPr>
              <a:t>TypeScript</a:t>
            </a:r>
            <a:endParaRPr lang="en-US" sz="5400" dirty="0">
              <a:solidFill>
                <a:srgbClr val="C00000"/>
              </a:solidFill>
            </a:endParaRPr>
          </a:p>
        </p:txBody>
      </p:sp>
    </p:spTree>
    <p:extLst>
      <p:ext uri="{BB962C8B-B14F-4D97-AF65-F5344CB8AC3E}">
        <p14:creationId xmlns:p14="http://schemas.microsoft.com/office/powerpoint/2010/main" val="12392191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rgbClr val="FFC000"/>
                </a:solidFill>
              </a:rPr>
              <a:t>TypeScript</a:t>
            </a:r>
            <a:endParaRPr lang="nl-NL" b="1" dirty="0">
              <a:solidFill>
                <a:srgbClr val="FFC000"/>
              </a:solidFill>
            </a:endParaRPr>
          </a:p>
        </p:txBody>
      </p:sp>
      <p:sp>
        <p:nvSpPr>
          <p:cNvPr id="3" name="Tijdelijke aanduiding voor inhoud 2"/>
          <p:cNvSpPr>
            <a:spLocks noGrp="1"/>
          </p:cNvSpPr>
          <p:nvPr>
            <p:ph idx="1"/>
          </p:nvPr>
        </p:nvSpPr>
        <p:spPr/>
        <p:txBody>
          <a:bodyPr/>
          <a:lstStyle/>
          <a:p>
            <a:endParaRPr lang="nl-NL" dirty="0"/>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8856" y="1927625"/>
            <a:ext cx="4029516" cy="4147338"/>
          </a:xfrm>
          <a:prstGeom prst="rect">
            <a:avLst/>
          </a:prstGeom>
        </p:spPr>
      </p:pic>
    </p:spTree>
    <p:extLst>
      <p:ext uri="{BB962C8B-B14F-4D97-AF65-F5344CB8AC3E}">
        <p14:creationId xmlns:p14="http://schemas.microsoft.com/office/powerpoint/2010/main" val="37222961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0312F8-6820-F94F-86BA-C86394EF51B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266ECEC-F501-CC47-AC7F-DCEB3E9B7E31}"/>
              </a:ext>
            </a:extLst>
          </p:cNvPr>
          <p:cNvSpPr>
            <a:spLocks noGrp="1"/>
          </p:cNvSpPr>
          <p:nvPr>
            <p:ph idx="1"/>
          </p:nvPr>
        </p:nvSpPr>
        <p:spPr/>
        <p:txBody>
          <a:bodyPr/>
          <a:lstStyle/>
          <a:p>
            <a:pPr marL="0" indent="0" algn="ctr">
              <a:buNone/>
            </a:pPr>
            <a:r>
              <a:rPr lang="en-US" b="1" dirty="0"/>
              <a:t>TypeScript = </a:t>
            </a:r>
            <a:r>
              <a:rPr lang="en-US" b="1" dirty="0" err="1"/>
              <a:t>Annotaties</a:t>
            </a:r>
            <a:r>
              <a:rPr lang="en-US" b="1" dirty="0"/>
              <a:t> + Types + Interfaces + ES6</a:t>
            </a:r>
          </a:p>
          <a:p>
            <a:endParaRPr lang="en-US" dirty="0"/>
          </a:p>
        </p:txBody>
      </p:sp>
      <p:sp>
        <p:nvSpPr>
          <p:cNvPr id="4" name="object 2">
            <a:extLst>
              <a:ext uri="{FF2B5EF4-FFF2-40B4-BE49-F238E27FC236}">
                <a16:creationId xmlns:a16="http://schemas.microsoft.com/office/drawing/2014/main" id="{87D08ED9-D1AE-044E-955F-6A7C715BCB7C}"/>
              </a:ext>
            </a:extLst>
          </p:cNvPr>
          <p:cNvSpPr/>
          <p:nvPr/>
        </p:nvSpPr>
        <p:spPr>
          <a:xfrm>
            <a:off x="1688479" y="2452878"/>
            <a:ext cx="3296412" cy="3243072"/>
          </a:xfrm>
          <a:prstGeom prst="rect">
            <a:avLst/>
          </a:prstGeom>
          <a:blipFill>
            <a:blip r:embed="rId2" cstate="print"/>
            <a:stretch>
              <a:fillRect/>
            </a:stretch>
          </a:blipFill>
        </p:spPr>
        <p:txBody>
          <a:bodyPr wrap="square" lIns="0" tIns="0" rIns="0" bIns="0" rtlCol="0"/>
          <a:lstStyle/>
          <a:p>
            <a:endParaRPr/>
          </a:p>
        </p:txBody>
      </p:sp>
      <p:sp>
        <p:nvSpPr>
          <p:cNvPr id="5" name="object 3">
            <a:extLst>
              <a:ext uri="{FF2B5EF4-FFF2-40B4-BE49-F238E27FC236}">
                <a16:creationId xmlns:a16="http://schemas.microsoft.com/office/drawing/2014/main" id="{E4DC96BB-2C14-E845-BC17-C77E9E7BDE0A}"/>
              </a:ext>
            </a:extLst>
          </p:cNvPr>
          <p:cNvSpPr/>
          <p:nvPr/>
        </p:nvSpPr>
        <p:spPr>
          <a:xfrm>
            <a:off x="6509643" y="2452878"/>
            <a:ext cx="3297174" cy="3243072"/>
          </a:xfrm>
          <a:prstGeom prst="rect">
            <a:avLst/>
          </a:prstGeom>
          <a:blipFill>
            <a:blip r:embed="rId3" cstate="print"/>
            <a:stretch>
              <a:fillRect/>
            </a:stretch>
          </a:blipFill>
        </p:spPr>
        <p:txBody>
          <a:bodyPr wrap="square" lIns="0" tIns="0" rIns="0" bIns="0" rtlCol="0"/>
          <a:lstStyle/>
          <a:p>
            <a:endParaRPr/>
          </a:p>
        </p:txBody>
      </p:sp>
    </p:spTree>
    <p:extLst>
      <p:ext uri="{BB962C8B-B14F-4D97-AF65-F5344CB8AC3E}">
        <p14:creationId xmlns:p14="http://schemas.microsoft.com/office/powerpoint/2010/main" val="5251595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631772" y="660947"/>
            <a:ext cx="3599442" cy="383823"/>
          </a:xfrm>
          <a:prstGeom prst="rect">
            <a:avLst/>
          </a:prstGeom>
        </p:spPr>
        <p:txBody>
          <a:bodyPr vert="horz" wrap="square" lIns="0" tIns="0" rIns="0" bIns="0" rtlCol="0">
            <a:spAutoFit/>
          </a:bodyPr>
          <a:lstStyle/>
          <a:p>
            <a:pPr marL="11516"/>
            <a:r>
              <a:rPr sz="2494" b="1" spc="-181" dirty="0">
                <a:latin typeface="Arial"/>
                <a:cs typeface="Arial"/>
              </a:rPr>
              <a:t>T</a:t>
            </a:r>
            <a:r>
              <a:rPr sz="2494" b="1" spc="14" dirty="0">
                <a:latin typeface="Arial"/>
                <a:cs typeface="Arial"/>
              </a:rPr>
              <a:t>y</a:t>
            </a:r>
            <a:r>
              <a:rPr sz="2494" b="1" spc="5" dirty="0">
                <a:latin typeface="Arial"/>
                <a:cs typeface="Arial"/>
              </a:rPr>
              <a:t>peScript</a:t>
            </a:r>
            <a:r>
              <a:rPr sz="2494" b="1" spc="-9" dirty="0">
                <a:latin typeface="Arial"/>
                <a:cs typeface="Arial"/>
              </a:rPr>
              <a:t> </a:t>
            </a:r>
            <a:r>
              <a:rPr sz="2494" b="1" spc="14" dirty="0">
                <a:latin typeface="Arial"/>
                <a:cs typeface="Arial"/>
              </a:rPr>
              <a:t>C</a:t>
            </a:r>
            <a:r>
              <a:rPr sz="2494" b="1" spc="5" dirty="0">
                <a:latin typeface="Arial"/>
                <a:cs typeface="Arial"/>
              </a:rPr>
              <a:t>ompilation</a:t>
            </a:r>
            <a:endParaRPr sz="2494">
              <a:latin typeface="Arial"/>
              <a:cs typeface="Arial"/>
            </a:endParaRPr>
          </a:p>
        </p:txBody>
      </p:sp>
      <p:sp>
        <p:nvSpPr>
          <p:cNvPr id="3" name="object 3"/>
          <p:cNvSpPr/>
          <p:nvPr/>
        </p:nvSpPr>
        <p:spPr>
          <a:xfrm>
            <a:off x="2850581" y="3913033"/>
            <a:ext cx="7621536" cy="1911948"/>
          </a:xfrm>
          <a:prstGeom prst="rect">
            <a:avLst/>
          </a:prstGeom>
          <a:blipFill>
            <a:blip r:embed="rId3" cstate="print"/>
            <a:stretch>
              <a:fillRect/>
            </a:stretch>
          </a:blipFill>
        </p:spPr>
        <p:txBody>
          <a:bodyPr wrap="square" lIns="0" tIns="0" rIns="0" bIns="0" rtlCol="0"/>
          <a:lstStyle/>
          <a:p>
            <a:endParaRPr sz="1632"/>
          </a:p>
        </p:txBody>
      </p:sp>
      <p:sp>
        <p:nvSpPr>
          <p:cNvPr id="4" name="object 4"/>
          <p:cNvSpPr txBox="1"/>
          <p:nvPr/>
        </p:nvSpPr>
        <p:spPr>
          <a:xfrm>
            <a:off x="2822484" y="1562737"/>
            <a:ext cx="6593698" cy="851323"/>
          </a:xfrm>
          <a:prstGeom prst="rect">
            <a:avLst/>
          </a:prstGeom>
        </p:spPr>
        <p:txBody>
          <a:bodyPr vert="horz" wrap="square" lIns="0" tIns="0" rIns="0" bIns="0" rtlCol="0">
            <a:spAutoFit/>
          </a:bodyPr>
          <a:lstStyle/>
          <a:p>
            <a:pPr marL="11516"/>
            <a:r>
              <a:rPr sz="1950" spc="-5" dirty="0">
                <a:latin typeface="Arial"/>
                <a:cs typeface="Arial"/>
              </a:rPr>
              <a:t>Zowe</a:t>
            </a:r>
            <a:r>
              <a:rPr sz="1950" dirty="0">
                <a:latin typeface="Arial"/>
                <a:cs typeface="Arial"/>
              </a:rPr>
              <a:t>l</a:t>
            </a:r>
            <a:r>
              <a:rPr sz="1950" spc="-27" dirty="0">
                <a:latin typeface="Arial"/>
                <a:cs typeface="Arial"/>
              </a:rPr>
              <a:t> </a:t>
            </a:r>
            <a:r>
              <a:rPr sz="1950" spc="-109" dirty="0">
                <a:latin typeface="Arial"/>
                <a:cs typeface="Arial"/>
              </a:rPr>
              <a:t>T</a:t>
            </a:r>
            <a:r>
              <a:rPr sz="1950" spc="-5" dirty="0">
                <a:latin typeface="Arial"/>
                <a:cs typeface="Arial"/>
              </a:rPr>
              <a:t>ypeScrip</a:t>
            </a:r>
            <a:r>
              <a:rPr sz="1950" dirty="0">
                <a:latin typeface="Arial"/>
                <a:cs typeface="Arial"/>
              </a:rPr>
              <a:t>t</a:t>
            </a:r>
            <a:r>
              <a:rPr sz="1950" spc="-5" dirty="0">
                <a:latin typeface="Arial"/>
                <a:cs typeface="Arial"/>
              </a:rPr>
              <a:t> al</a:t>
            </a:r>
            <a:r>
              <a:rPr sz="1950" dirty="0">
                <a:latin typeface="Arial"/>
                <a:cs typeface="Arial"/>
              </a:rPr>
              <a:t>s</a:t>
            </a:r>
            <a:r>
              <a:rPr sz="1950" spc="-5" dirty="0">
                <a:latin typeface="Arial"/>
                <a:cs typeface="Arial"/>
              </a:rPr>
              <a:t> E</a:t>
            </a:r>
            <a:r>
              <a:rPr sz="1950" dirty="0">
                <a:latin typeface="Arial"/>
                <a:cs typeface="Arial"/>
              </a:rPr>
              <a:t>S </a:t>
            </a:r>
            <a:r>
              <a:rPr sz="1950" spc="-5" dirty="0">
                <a:latin typeface="Arial"/>
                <a:cs typeface="Arial"/>
              </a:rPr>
              <a:t>6</a:t>
            </a:r>
            <a:r>
              <a:rPr sz="1950" dirty="0">
                <a:latin typeface="Arial"/>
                <a:cs typeface="Arial"/>
              </a:rPr>
              <a:t>:</a:t>
            </a:r>
            <a:r>
              <a:rPr sz="1950" spc="-18" dirty="0">
                <a:latin typeface="Arial"/>
                <a:cs typeface="Arial"/>
              </a:rPr>
              <a:t> </a:t>
            </a:r>
            <a:r>
              <a:rPr sz="1950" dirty="0">
                <a:latin typeface="Arial"/>
                <a:cs typeface="Arial"/>
              </a:rPr>
              <a:t>c</a:t>
            </a:r>
            <a:r>
              <a:rPr sz="1950" spc="-5" dirty="0">
                <a:latin typeface="Arial"/>
                <a:cs typeface="Arial"/>
              </a:rPr>
              <a:t>ompilati</a:t>
            </a:r>
            <a:r>
              <a:rPr sz="1950" dirty="0">
                <a:latin typeface="Arial"/>
                <a:cs typeface="Arial"/>
              </a:rPr>
              <a:t>e </a:t>
            </a:r>
            <a:r>
              <a:rPr sz="1950" spc="-5" dirty="0">
                <a:latin typeface="Arial"/>
                <a:cs typeface="Arial"/>
              </a:rPr>
              <a:t>nodig,</a:t>
            </a:r>
            <a:endParaRPr sz="1950">
              <a:latin typeface="Arial"/>
              <a:cs typeface="Arial"/>
            </a:endParaRPr>
          </a:p>
          <a:p>
            <a:pPr>
              <a:spcBef>
                <a:spcPts val="11"/>
              </a:spcBef>
            </a:pPr>
            <a:endParaRPr sz="1632">
              <a:latin typeface="Times New Roman"/>
              <a:cs typeface="Times New Roman"/>
            </a:endParaRPr>
          </a:p>
          <a:p>
            <a:pPr marL="11516"/>
            <a:r>
              <a:rPr sz="1950" spc="-5" dirty="0">
                <a:latin typeface="Arial"/>
                <a:cs typeface="Arial"/>
              </a:rPr>
              <a:t>Huidig</a:t>
            </a:r>
            <a:r>
              <a:rPr sz="1950" dirty="0">
                <a:latin typeface="Arial"/>
                <a:cs typeface="Arial"/>
              </a:rPr>
              <a:t>e</a:t>
            </a:r>
            <a:r>
              <a:rPr sz="1950" spc="9" dirty="0">
                <a:latin typeface="Arial"/>
                <a:cs typeface="Arial"/>
              </a:rPr>
              <a:t> </a:t>
            </a:r>
            <a:r>
              <a:rPr sz="1950" spc="-5" dirty="0">
                <a:latin typeface="Arial"/>
                <a:cs typeface="Arial"/>
              </a:rPr>
              <a:t>generati</a:t>
            </a:r>
            <a:r>
              <a:rPr sz="1950" dirty="0">
                <a:latin typeface="Arial"/>
                <a:cs typeface="Arial"/>
              </a:rPr>
              <a:t>e</a:t>
            </a:r>
            <a:r>
              <a:rPr sz="1950" spc="-14" dirty="0">
                <a:latin typeface="Arial"/>
                <a:cs typeface="Arial"/>
              </a:rPr>
              <a:t> </a:t>
            </a:r>
            <a:r>
              <a:rPr sz="1950" spc="-5" dirty="0">
                <a:latin typeface="Arial"/>
                <a:cs typeface="Arial"/>
              </a:rPr>
              <a:t>browser</a:t>
            </a:r>
            <a:r>
              <a:rPr sz="1950" dirty="0">
                <a:latin typeface="Arial"/>
                <a:cs typeface="Arial"/>
              </a:rPr>
              <a:t>s </a:t>
            </a:r>
            <a:r>
              <a:rPr sz="1950" spc="-5" dirty="0">
                <a:latin typeface="Arial"/>
                <a:cs typeface="Arial"/>
              </a:rPr>
              <a:t>begrijp</a:t>
            </a:r>
            <a:r>
              <a:rPr sz="1950" dirty="0">
                <a:latin typeface="Arial"/>
                <a:cs typeface="Arial"/>
              </a:rPr>
              <a:t>t</a:t>
            </a:r>
            <a:r>
              <a:rPr sz="1950" spc="-5" dirty="0">
                <a:latin typeface="Arial"/>
                <a:cs typeface="Arial"/>
              </a:rPr>
              <a:t> ES</a:t>
            </a:r>
            <a:r>
              <a:rPr sz="1950" dirty="0">
                <a:latin typeface="Arial"/>
                <a:cs typeface="Arial"/>
              </a:rPr>
              <a:t>6 </a:t>
            </a:r>
            <a:r>
              <a:rPr sz="1950" spc="-5" dirty="0">
                <a:latin typeface="Arial"/>
                <a:cs typeface="Arial"/>
              </a:rPr>
              <a:t>e</a:t>
            </a:r>
            <a:r>
              <a:rPr sz="1950" dirty="0">
                <a:latin typeface="Arial"/>
                <a:cs typeface="Arial"/>
              </a:rPr>
              <a:t>n</a:t>
            </a:r>
            <a:r>
              <a:rPr sz="1950" spc="-36" dirty="0">
                <a:latin typeface="Arial"/>
                <a:cs typeface="Arial"/>
              </a:rPr>
              <a:t> </a:t>
            </a:r>
            <a:r>
              <a:rPr sz="1950" spc="-109" dirty="0">
                <a:latin typeface="Arial"/>
                <a:cs typeface="Arial"/>
              </a:rPr>
              <a:t>T</a:t>
            </a:r>
            <a:r>
              <a:rPr sz="1950" dirty="0">
                <a:latin typeface="Arial"/>
                <a:cs typeface="Arial"/>
              </a:rPr>
              <a:t>y</a:t>
            </a:r>
            <a:r>
              <a:rPr sz="1950" spc="-5" dirty="0">
                <a:latin typeface="Arial"/>
                <a:cs typeface="Arial"/>
              </a:rPr>
              <a:t>peScrip</a:t>
            </a:r>
            <a:r>
              <a:rPr sz="1950" dirty="0">
                <a:latin typeface="Arial"/>
                <a:cs typeface="Arial"/>
              </a:rPr>
              <a:t>t</a:t>
            </a:r>
            <a:r>
              <a:rPr sz="1950" spc="-5" dirty="0">
                <a:latin typeface="Arial"/>
                <a:cs typeface="Arial"/>
              </a:rPr>
              <a:t> niet.</a:t>
            </a:r>
            <a:endParaRPr sz="1950">
              <a:latin typeface="Arial"/>
              <a:cs typeface="Arial"/>
            </a:endParaRPr>
          </a:p>
        </p:txBody>
      </p:sp>
    </p:spTree>
    <p:extLst>
      <p:ext uri="{BB962C8B-B14F-4D97-AF65-F5344CB8AC3E}">
        <p14:creationId xmlns:p14="http://schemas.microsoft.com/office/powerpoint/2010/main" val="19834235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rgbClr val="FFC000"/>
                </a:solidFill>
              </a:rPr>
              <a:t>TypeScript</a:t>
            </a:r>
            <a:r>
              <a:rPr lang="nl-NL" b="1" dirty="0">
                <a:solidFill>
                  <a:srgbClr val="FFC000"/>
                </a:solidFill>
              </a:rPr>
              <a:t> Class</a:t>
            </a:r>
          </a:p>
        </p:txBody>
      </p:sp>
      <p:sp>
        <p:nvSpPr>
          <p:cNvPr id="9" name="Tijdelijke aanduiding voor inhoud 8"/>
          <p:cNvSpPr>
            <a:spLocks noGrp="1"/>
          </p:cNvSpPr>
          <p:nvPr>
            <p:ph idx="1"/>
          </p:nvPr>
        </p:nvSpPr>
        <p:spPr>
          <a:xfrm>
            <a:off x="1967696" y="1825625"/>
            <a:ext cx="9386103" cy="4351338"/>
          </a:xfrm>
        </p:spPr>
        <p:txBody>
          <a:bodyPr>
            <a:normAutofit/>
          </a:bodyPr>
          <a:lstStyle/>
          <a:p>
            <a:pPr marL="0" indent="0">
              <a:buNone/>
            </a:pPr>
            <a:r>
              <a:rPr lang="nl-NL" sz="2600" b="1" dirty="0">
                <a:solidFill>
                  <a:srgbClr val="C00000"/>
                </a:solidFill>
              </a:rPr>
              <a:t>class</a:t>
            </a:r>
            <a:r>
              <a:rPr lang="nl-NL" sz="2600" b="1" dirty="0"/>
              <a:t> </a:t>
            </a:r>
            <a:r>
              <a:rPr lang="nl-NL" sz="2600" b="1" dirty="0" err="1"/>
              <a:t>BookListComponent</a:t>
            </a:r>
            <a:r>
              <a:rPr lang="nl-NL" sz="2600" b="1" dirty="0"/>
              <a:t> {</a:t>
            </a:r>
          </a:p>
          <a:p>
            <a:pPr marL="0" indent="0">
              <a:buNone/>
            </a:pPr>
            <a:r>
              <a:rPr lang="nl-NL" sz="2600" b="1" dirty="0">
                <a:solidFill>
                  <a:srgbClr val="00B0F0"/>
                </a:solidFill>
              </a:rPr>
              <a:t>          </a:t>
            </a:r>
            <a:r>
              <a:rPr lang="nl-NL" sz="2600" b="1" dirty="0" err="1">
                <a:solidFill>
                  <a:srgbClr val="FFC000"/>
                </a:solidFill>
              </a:rPr>
              <a:t>books</a:t>
            </a:r>
            <a:r>
              <a:rPr lang="nl-NL" sz="2600" b="1" dirty="0"/>
              <a:t>:  String[];</a:t>
            </a:r>
          </a:p>
          <a:p>
            <a:pPr marL="0" indent="0">
              <a:buNone/>
            </a:pPr>
            <a:endParaRPr lang="nl-NL" sz="2600" b="1" dirty="0"/>
          </a:p>
          <a:p>
            <a:pPr marL="0" indent="0">
              <a:buNone/>
            </a:pPr>
            <a:r>
              <a:rPr lang="nl-NL" sz="2600" b="1" dirty="0"/>
              <a:t>          </a:t>
            </a:r>
            <a:r>
              <a:rPr lang="nl-NL" sz="2600" b="1" dirty="0" err="1">
                <a:solidFill>
                  <a:srgbClr val="C00000"/>
                </a:solidFill>
              </a:rPr>
              <a:t>constructor</a:t>
            </a:r>
            <a:r>
              <a:rPr lang="nl-NL" sz="2600" b="1" dirty="0"/>
              <a:t>() {</a:t>
            </a:r>
          </a:p>
          <a:p>
            <a:pPr marL="457200" lvl="1" indent="0">
              <a:buNone/>
            </a:pPr>
            <a:r>
              <a:rPr lang="nl-NL" sz="2600" b="1" dirty="0"/>
              <a:t>              </a:t>
            </a:r>
            <a:r>
              <a:rPr lang="nl-NL" sz="2600" b="1" dirty="0" err="1">
                <a:solidFill>
                  <a:schemeClr val="accent2"/>
                </a:solidFill>
              </a:rPr>
              <a:t>this.</a:t>
            </a:r>
            <a:r>
              <a:rPr lang="nl-NL" sz="2600" b="1" dirty="0" err="1">
                <a:solidFill>
                  <a:srgbClr val="FFC000"/>
                </a:solidFill>
              </a:rPr>
              <a:t>books</a:t>
            </a:r>
            <a:r>
              <a:rPr lang="nl-NL" sz="2600" b="1" dirty="0">
                <a:solidFill>
                  <a:srgbClr val="FFC000"/>
                </a:solidFill>
              </a:rPr>
              <a:t> </a:t>
            </a:r>
            <a:r>
              <a:rPr lang="nl-NL" sz="2600" b="1" dirty="0"/>
              <a:t>=[‘book1’, ‘book2’]</a:t>
            </a:r>
          </a:p>
          <a:p>
            <a:pPr marL="457200" lvl="1" indent="0">
              <a:buNone/>
            </a:pPr>
            <a:r>
              <a:rPr lang="nl-NL" sz="2600" b="1" dirty="0"/>
              <a:t>     }  </a:t>
            </a:r>
          </a:p>
          <a:p>
            <a:pPr marL="0" indent="0">
              <a:buNone/>
            </a:pPr>
            <a:r>
              <a:rPr lang="nl-NL" sz="2600" b="1" dirty="0"/>
              <a:t>}</a:t>
            </a:r>
          </a:p>
          <a:p>
            <a:pPr marL="0" indent="0">
              <a:buNone/>
            </a:pPr>
            <a:endParaRPr lang="nl-NL" dirty="0"/>
          </a:p>
        </p:txBody>
      </p:sp>
    </p:spTree>
    <p:extLst>
      <p:ext uri="{BB962C8B-B14F-4D97-AF65-F5344CB8AC3E}">
        <p14:creationId xmlns:p14="http://schemas.microsoft.com/office/powerpoint/2010/main" val="18514083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F7938-D4CC-884F-A531-B5820DB35F0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B23D4C0-4C20-7742-A7E6-93C27C8A03A0}"/>
              </a:ext>
            </a:extLst>
          </p:cNvPr>
          <p:cNvSpPr>
            <a:spLocks noGrp="1"/>
          </p:cNvSpPr>
          <p:nvPr>
            <p:ph idx="1"/>
          </p:nvPr>
        </p:nvSpPr>
        <p:spPr/>
        <p:txBody>
          <a:bodyPr>
            <a:normAutofit/>
          </a:bodyPr>
          <a:lstStyle/>
          <a:p>
            <a:pPr marL="0" indent="0" algn="ctr">
              <a:buNone/>
            </a:pPr>
            <a:r>
              <a:rPr lang="nl-NL" sz="5400" b="1" dirty="0" err="1">
                <a:solidFill>
                  <a:srgbClr val="C00000"/>
                </a:solidFill>
              </a:rPr>
              <a:t>Components</a:t>
            </a:r>
            <a:endParaRPr lang="en-US" sz="5400" dirty="0">
              <a:solidFill>
                <a:srgbClr val="C00000"/>
              </a:solidFill>
            </a:endParaRPr>
          </a:p>
        </p:txBody>
      </p:sp>
    </p:spTree>
    <p:extLst>
      <p:ext uri="{BB962C8B-B14F-4D97-AF65-F5344CB8AC3E}">
        <p14:creationId xmlns:p14="http://schemas.microsoft.com/office/powerpoint/2010/main" val="3107041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3727" y="284178"/>
            <a:ext cx="7804546" cy="1518046"/>
          </a:xfrm>
        </p:spPr>
        <p:txBody>
          <a:bodyPr>
            <a:noAutofit/>
          </a:bodyPr>
          <a:lstStyle/>
          <a:p>
            <a:r>
              <a:rPr lang="nl-NL" sz="3200" b="1" dirty="0">
                <a:solidFill>
                  <a:srgbClr val="FFC000"/>
                </a:solidFill>
              </a:rPr>
              <a:t>Component </a:t>
            </a:r>
            <a:r>
              <a:rPr lang="nl-NL" sz="3200" b="1" dirty="0" err="1">
                <a:solidFill>
                  <a:srgbClr val="FFC000"/>
                </a:solidFill>
              </a:rPr>
              <a:t>based</a:t>
            </a:r>
            <a:br>
              <a:rPr lang="nl-NL" sz="3200" b="1" dirty="0">
                <a:solidFill>
                  <a:srgbClr val="FFC000"/>
                </a:solidFill>
              </a:rPr>
            </a:br>
            <a:br>
              <a:rPr lang="nl-NL" sz="2400" b="1" dirty="0">
                <a:solidFill>
                  <a:srgbClr val="FFC000"/>
                </a:solidFill>
              </a:rPr>
            </a:br>
            <a:r>
              <a:rPr lang="nl-NL" sz="2400" b="1" i="1" dirty="0">
                <a:solidFill>
                  <a:schemeClr val="tx1"/>
                </a:solidFill>
              </a:rPr>
              <a:t>A component </a:t>
            </a:r>
            <a:r>
              <a:rPr lang="nl-NL" sz="2400" b="1" i="1" dirty="0" err="1">
                <a:solidFill>
                  <a:schemeClr val="tx1"/>
                </a:solidFill>
              </a:rPr>
              <a:t>adds</a:t>
            </a:r>
            <a:r>
              <a:rPr lang="nl-NL" sz="2400" b="1" i="1" dirty="0">
                <a:solidFill>
                  <a:schemeClr val="tx1"/>
                </a:solidFill>
              </a:rPr>
              <a:t> logic </a:t>
            </a:r>
            <a:r>
              <a:rPr lang="nl-NL" sz="2400" b="1" i="1" dirty="0" err="1">
                <a:solidFill>
                  <a:schemeClr val="tx1"/>
                </a:solidFill>
              </a:rPr>
              <a:t>to</a:t>
            </a:r>
            <a:r>
              <a:rPr lang="nl-NL" sz="2400" b="1" i="1" dirty="0">
                <a:solidFill>
                  <a:schemeClr val="tx1"/>
                </a:solidFill>
              </a:rPr>
              <a:t> DOM </a:t>
            </a:r>
            <a:r>
              <a:rPr lang="nl-NL" sz="2400" b="1" i="1" dirty="0" err="1">
                <a:solidFill>
                  <a:schemeClr val="tx1"/>
                </a:solidFill>
              </a:rPr>
              <a:t>elements</a:t>
            </a:r>
            <a:br>
              <a:rPr lang="nl-NL" sz="2400" b="1" dirty="0">
                <a:solidFill>
                  <a:schemeClr val="tx1"/>
                </a:solidFill>
              </a:rPr>
            </a:br>
            <a:r>
              <a:rPr lang="nl-NL" sz="2400" dirty="0" err="1">
                <a:solidFill>
                  <a:schemeClr val="tx1"/>
                </a:solidFill>
              </a:rPr>
              <a:t>Angular</a:t>
            </a:r>
            <a:r>
              <a:rPr lang="nl-NL" sz="2400" dirty="0">
                <a:solidFill>
                  <a:schemeClr val="tx1"/>
                </a:solidFill>
              </a:rPr>
              <a:t> app </a:t>
            </a:r>
            <a:r>
              <a:rPr lang="nl-NL" sz="2400" dirty="0" err="1">
                <a:solidFill>
                  <a:schemeClr val="tx1"/>
                </a:solidFill>
              </a:rPr>
              <a:t>consist</a:t>
            </a:r>
            <a:r>
              <a:rPr lang="nl-NL" sz="2400" dirty="0">
                <a:solidFill>
                  <a:schemeClr val="tx1"/>
                </a:solidFill>
              </a:rPr>
              <a:t> of a </a:t>
            </a:r>
            <a:r>
              <a:rPr lang="nl-NL" sz="2400" b="1" i="1" dirty="0">
                <a:solidFill>
                  <a:schemeClr val="tx1"/>
                </a:solidFill>
              </a:rPr>
              <a:t>treestructuur</a:t>
            </a:r>
            <a:r>
              <a:rPr lang="nl-NL" sz="2400" dirty="0">
                <a:solidFill>
                  <a:schemeClr val="tx1"/>
                </a:solidFill>
              </a:rPr>
              <a:t> of </a:t>
            </a:r>
            <a:r>
              <a:rPr lang="nl-NL" sz="2400" dirty="0" err="1">
                <a:solidFill>
                  <a:schemeClr val="tx1"/>
                </a:solidFill>
              </a:rPr>
              <a:t>components</a:t>
            </a:r>
            <a:br>
              <a:rPr lang="nl-NL" sz="2400" dirty="0"/>
            </a:br>
            <a:endParaRPr lang="en-US" sz="2400" dirty="0">
              <a:solidFill>
                <a:srgbClr val="FFC000"/>
              </a:solidFill>
            </a:endParaRPr>
          </a:p>
        </p:txBody>
      </p:sp>
      <p:sp>
        <p:nvSpPr>
          <p:cNvPr id="3" name="Text Placeholder 2"/>
          <p:cNvSpPr>
            <a:spLocks noGrp="1"/>
          </p:cNvSpPr>
          <p:nvPr>
            <p:ph type="body" idx="1"/>
          </p:nvPr>
        </p:nvSpPr>
        <p:spPr/>
        <p:txBody>
          <a:bodyPr/>
          <a:lstStyle/>
          <a:p>
            <a:endParaRPr lang="en-US" dirty="0"/>
          </a:p>
        </p:txBody>
      </p:sp>
      <p:sp>
        <p:nvSpPr>
          <p:cNvPr id="4" name="Afgeronde rechthoek 5"/>
          <p:cNvSpPr/>
          <p:nvPr/>
        </p:nvSpPr>
        <p:spPr>
          <a:xfrm>
            <a:off x="5151120" y="2712309"/>
            <a:ext cx="1757612" cy="551947"/>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AppComponent</a:t>
            </a:r>
            <a:endParaRPr lang="nl-NL" sz="1266" dirty="0"/>
          </a:p>
        </p:txBody>
      </p:sp>
      <p:sp>
        <p:nvSpPr>
          <p:cNvPr id="6" name="Afgeronde rechthoek 10"/>
          <p:cNvSpPr/>
          <p:nvPr/>
        </p:nvSpPr>
        <p:spPr>
          <a:xfrm>
            <a:off x="7609930" y="3765384"/>
            <a:ext cx="1761145" cy="519873"/>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BooksComponent</a:t>
            </a:r>
            <a:endParaRPr lang="nl-NL" sz="1266" dirty="0"/>
          </a:p>
        </p:txBody>
      </p:sp>
      <p:cxnSp>
        <p:nvCxnSpPr>
          <p:cNvPr id="7" name="Rechte verbindingslijn met pijl 11"/>
          <p:cNvCxnSpPr/>
          <p:nvPr/>
        </p:nvCxnSpPr>
        <p:spPr>
          <a:xfrm>
            <a:off x="6545975" y="3294443"/>
            <a:ext cx="1759978" cy="447945"/>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8" name="Rechte verbindingslijn met pijl 12"/>
          <p:cNvCxnSpPr/>
          <p:nvPr/>
        </p:nvCxnSpPr>
        <p:spPr>
          <a:xfrm flipH="1">
            <a:off x="6061302" y="3317086"/>
            <a:ext cx="24893" cy="44655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3" name="Afgeronde rechthoek 10"/>
          <p:cNvSpPr/>
          <p:nvPr/>
        </p:nvSpPr>
        <p:spPr>
          <a:xfrm>
            <a:off x="5037515" y="3765385"/>
            <a:ext cx="1843891" cy="594538"/>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DashBoardComponent</a:t>
            </a:r>
            <a:endParaRPr lang="nl-NL" sz="1266" dirty="0"/>
          </a:p>
        </p:txBody>
      </p:sp>
      <p:cxnSp>
        <p:nvCxnSpPr>
          <p:cNvPr id="14" name="Rechte verbindingslijn met pijl 12"/>
          <p:cNvCxnSpPr/>
          <p:nvPr/>
        </p:nvCxnSpPr>
        <p:spPr>
          <a:xfrm flipH="1">
            <a:off x="3752160" y="3317086"/>
            <a:ext cx="1849362" cy="395470"/>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5" name="Afgeronde rechthoek 6"/>
          <p:cNvSpPr/>
          <p:nvPr/>
        </p:nvSpPr>
        <p:spPr>
          <a:xfrm>
            <a:off x="6545975" y="5127560"/>
            <a:ext cx="1759978" cy="55855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BookDetalsComponent</a:t>
            </a:r>
            <a:endParaRPr lang="nl-NL" sz="1266" dirty="0"/>
          </a:p>
        </p:txBody>
      </p:sp>
      <p:sp>
        <p:nvSpPr>
          <p:cNvPr id="16" name="Afgeronde rechthoek 10"/>
          <p:cNvSpPr/>
          <p:nvPr/>
        </p:nvSpPr>
        <p:spPr>
          <a:xfrm>
            <a:off x="2597229" y="3765384"/>
            <a:ext cx="1940338" cy="594539"/>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BookSearchComponent</a:t>
            </a:r>
            <a:endParaRPr lang="nl-NL" sz="1266" dirty="0"/>
          </a:p>
        </p:txBody>
      </p:sp>
      <p:cxnSp>
        <p:nvCxnSpPr>
          <p:cNvPr id="24" name="Rechte verbindingslijn met pijl 12"/>
          <p:cNvCxnSpPr/>
          <p:nvPr/>
        </p:nvCxnSpPr>
        <p:spPr>
          <a:xfrm>
            <a:off x="6101872" y="4250470"/>
            <a:ext cx="1046298" cy="75730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cxnSp>
        <p:nvCxnSpPr>
          <p:cNvPr id="20" name="Rechte verbindingslijn met pijl 12"/>
          <p:cNvCxnSpPr/>
          <p:nvPr/>
        </p:nvCxnSpPr>
        <p:spPr>
          <a:xfrm flipH="1">
            <a:off x="7648118" y="4285258"/>
            <a:ext cx="937550" cy="722512"/>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17" name="Afgeronde rechthoek 16">
            <a:extLst>
              <a:ext uri="{FF2B5EF4-FFF2-40B4-BE49-F238E27FC236}">
                <a16:creationId xmlns:a16="http://schemas.microsoft.com/office/drawing/2014/main" id="{7795CAE5-4734-1240-84CD-6FDE9641870C}"/>
              </a:ext>
            </a:extLst>
          </p:cNvPr>
          <p:cNvSpPr/>
          <p:nvPr/>
        </p:nvSpPr>
        <p:spPr>
          <a:xfrm>
            <a:off x="2693396" y="1737726"/>
            <a:ext cx="1748003" cy="564562"/>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solidFill>
                  <a:srgbClr val="FF0000"/>
                </a:solidFill>
              </a:rPr>
              <a:t>main.ts</a:t>
            </a:r>
            <a:endParaRPr lang="nl-NL" sz="1266" dirty="0">
              <a:solidFill>
                <a:srgbClr val="FF0000"/>
              </a:solidFill>
            </a:endParaRPr>
          </a:p>
        </p:txBody>
      </p:sp>
      <p:cxnSp>
        <p:nvCxnSpPr>
          <p:cNvPr id="18" name="Rechte verbindingslijn met pijl 12">
            <a:extLst>
              <a:ext uri="{FF2B5EF4-FFF2-40B4-BE49-F238E27FC236}">
                <a16:creationId xmlns:a16="http://schemas.microsoft.com/office/drawing/2014/main" id="{34A4D9B6-5296-6E4D-BEEF-A5B31C225420}"/>
              </a:ext>
            </a:extLst>
          </p:cNvPr>
          <p:cNvCxnSpPr>
            <a:cxnSpLocks/>
          </p:cNvCxnSpPr>
          <p:nvPr/>
        </p:nvCxnSpPr>
        <p:spPr>
          <a:xfrm>
            <a:off x="4441399" y="2054831"/>
            <a:ext cx="741097" cy="0"/>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26" name="Afgeronde rechthoek 5">
            <a:extLst>
              <a:ext uri="{FF2B5EF4-FFF2-40B4-BE49-F238E27FC236}">
                <a16:creationId xmlns:a16="http://schemas.microsoft.com/office/drawing/2014/main" id="{83D28359-C14C-C949-9FE1-372FD74BE25F}"/>
              </a:ext>
            </a:extLst>
          </p:cNvPr>
          <p:cNvSpPr/>
          <p:nvPr/>
        </p:nvSpPr>
        <p:spPr>
          <a:xfrm>
            <a:off x="5182496" y="1770632"/>
            <a:ext cx="1757612" cy="551947"/>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t>AppModule</a:t>
            </a:r>
            <a:endParaRPr lang="nl-NL" sz="1266" dirty="0"/>
          </a:p>
        </p:txBody>
      </p:sp>
      <p:cxnSp>
        <p:nvCxnSpPr>
          <p:cNvPr id="27" name="Rechte verbindingslijn met pijl 12">
            <a:extLst>
              <a:ext uri="{FF2B5EF4-FFF2-40B4-BE49-F238E27FC236}">
                <a16:creationId xmlns:a16="http://schemas.microsoft.com/office/drawing/2014/main" id="{C2D7E6CE-D447-A44B-9C19-4EA0B03F1E67}"/>
              </a:ext>
            </a:extLst>
          </p:cNvPr>
          <p:cNvCxnSpPr>
            <a:cxnSpLocks/>
            <a:endCxn id="4" idx="0"/>
          </p:cNvCxnSpPr>
          <p:nvPr/>
        </p:nvCxnSpPr>
        <p:spPr>
          <a:xfrm>
            <a:off x="6029926" y="2375408"/>
            <a:ext cx="0" cy="33690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35" name="Afgeronde rechthoek 16">
            <a:extLst>
              <a:ext uri="{FF2B5EF4-FFF2-40B4-BE49-F238E27FC236}">
                <a16:creationId xmlns:a16="http://schemas.microsoft.com/office/drawing/2014/main" id="{D8E0410D-6928-B94E-A439-3D7160344B24}"/>
              </a:ext>
            </a:extLst>
          </p:cNvPr>
          <p:cNvSpPr/>
          <p:nvPr/>
        </p:nvSpPr>
        <p:spPr>
          <a:xfrm>
            <a:off x="7648118" y="2719606"/>
            <a:ext cx="1748003" cy="564562"/>
          </a:xfrm>
          <a:prstGeom prst="round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sz="1266" dirty="0" err="1">
                <a:solidFill>
                  <a:srgbClr val="FF0000"/>
                </a:solidFill>
              </a:rPr>
              <a:t>app.component.html</a:t>
            </a:r>
            <a:endParaRPr lang="nl-NL" sz="1266" dirty="0">
              <a:solidFill>
                <a:srgbClr val="FF0000"/>
              </a:solidFill>
            </a:endParaRPr>
          </a:p>
        </p:txBody>
      </p:sp>
      <p:cxnSp>
        <p:nvCxnSpPr>
          <p:cNvPr id="36" name="Rechte verbindingslijn met pijl 11">
            <a:extLst>
              <a:ext uri="{FF2B5EF4-FFF2-40B4-BE49-F238E27FC236}">
                <a16:creationId xmlns:a16="http://schemas.microsoft.com/office/drawing/2014/main" id="{F63CF1A0-9A7C-D742-9F32-D5010A5E14FB}"/>
              </a:ext>
            </a:extLst>
          </p:cNvPr>
          <p:cNvCxnSpPr>
            <a:cxnSpLocks/>
          </p:cNvCxnSpPr>
          <p:nvPr/>
        </p:nvCxnSpPr>
        <p:spPr>
          <a:xfrm>
            <a:off x="6940108" y="2988282"/>
            <a:ext cx="697148" cy="1"/>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18312669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55320" y="73819"/>
            <a:ext cx="10854690" cy="6784181"/>
          </a:xfrm>
          <a:prstGeom prst="rect">
            <a:avLst/>
          </a:prstGeom>
        </p:spPr>
      </p:pic>
    </p:spTree>
    <p:extLst>
      <p:ext uri="{BB962C8B-B14F-4D97-AF65-F5344CB8AC3E}">
        <p14:creationId xmlns:p14="http://schemas.microsoft.com/office/powerpoint/2010/main" val="9306127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fgeronde rechthoek 10"/>
          <p:cNvSpPr/>
          <p:nvPr/>
        </p:nvSpPr>
        <p:spPr>
          <a:xfrm>
            <a:off x="135467" y="1010105"/>
            <a:ext cx="11887199" cy="5763228"/>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SideBarComponent</a:t>
            </a:r>
            <a:endParaRPr lang="nl-NL" dirty="0"/>
          </a:p>
        </p:txBody>
      </p:sp>
      <p:sp>
        <p:nvSpPr>
          <p:cNvPr id="2" name="Title 1"/>
          <p:cNvSpPr>
            <a:spLocks noGrp="1"/>
          </p:cNvSpPr>
          <p:nvPr>
            <p:ph type="title"/>
          </p:nvPr>
        </p:nvSpPr>
        <p:spPr>
          <a:xfrm>
            <a:off x="838200" y="365126"/>
            <a:ext cx="10515600" cy="644980"/>
          </a:xfrm>
        </p:spPr>
        <p:txBody>
          <a:bodyPr>
            <a:normAutofit fontScale="90000"/>
          </a:bodyPr>
          <a:lstStyle/>
          <a:p>
            <a:pPr algn="ctr"/>
            <a:r>
              <a:rPr lang="nl-NL" b="1" dirty="0">
                <a:solidFill>
                  <a:srgbClr val="C00000"/>
                </a:solidFill>
              </a:rPr>
              <a:t>Component </a:t>
            </a:r>
            <a:r>
              <a:rPr lang="nl-NL" b="1" dirty="0" err="1">
                <a:solidFill>
                  <a:srgbClr val="C00000"/>
                </a:solidFill>
              </a:rPr>
              <a:t>based</a:t>
            </a:r>
            <a:endParaRPr lang="nl-NL" dirty="0"/>
          </a:p>
        </p:txBody>
      </p:sp>
      <p:sp>
        <p:nvSpPr>
          <p:cNvPr id="4" name="Afgeronde rechthoek 5"/>
          <p:cNvSpPr>
            <a:spLocks noGrp="1"/>
          </p:cNvSpPr>
          <p:nvPr>
            <p:ph idx="1"/>
          </p:nvPr>
        </p:nvSpPr>
        <p:spPr>
          <a:xfrm>
            <a:off x="838200" y="1557867"/>
            <a:ext cx="10515600" cy="461909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nl-NL" b="1" dirty="0">
                <a:solidFill>
                  <a:srgbClr val="C00000"/>
                </a:solidFill>
              </a:rPr>
              <a:t>Module</a:t>
            </a:r>
            <a:endParaRPr lang="nl-NL" dirty="0"/>
          </a:p>
        </p:txBody>
      </p:sp>
      <p:sp>
        <p:nvSpPr>
          <p:cNvPr id="5" name="Rectangle 4"/>
          <p:cNvSpPr/>
          <p:nvPr/>
        </p:nvSpPr>
        <p:spPr>
          <a:xfrm>
            <a:off x="5261733" y="1641312"/>
            <a:ext cx="1668534" cy="369332"/>
          </a:xfrm>
          <a:prstGeom prst="rect">
            <a:avLst/>
          </a:prstGeom>
        </p:spPr>
        <p:txBody>
          <a:bodyPr wrap="none">
            <a:spAutoFit/>
          </a:bodyPr>
          <a:lstStyle/>
          <a:p>
            <a:pPr algn="ctr"/>
            <a:r>
              <a:rPr lang="nl-NL" dirty="0" err="1"/>
              <a:t>AppComponent</a:t>
            </a:r>
            <a:endParaRPr lang="nl-NL" dirty="0"/>
          </a:p>
        </p:txBody>
      </p:sp>
      <p:sp>
        <p:nvSpPr>
          <p:cNvPr id="8" name="Afgeronde rechthoek 10"/>
          <p:cNvSpPr/>
          <p:nvPr/>
        </p:nvSpPr>
        <p:spPr>
          <a:xfrm>
            <a:off x="1231911" y="2010644"/>
            <a:ext cx="9661866" cy="63120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BookSearchComponent</a:t>
            </a:r>
            <a:endParaRPr lang="nl-NL" dirty="0"/>
          </a:p>
        </p:txBody>
      </p:sp>
      <p:sp>
        <p:nvSpPr>
          <p:cNvPr id="9" name="Afgeronde rechthoek 10"/>
          <p:cNvSpPr/>
          <p:nvPr/>
        </p:nvSpPr>
        <p:spPr>
          <a:xfrm>
            <a:off x="1231911" y="2736835"/>
            <a:ext cx="9661866" cy="30430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t>DashboardComponent</a:t>
            </a:r>
            <a:endParaRPr lang="nl-NL" dirty="0"/>
          </a:p>
        </p:txBody>
      </p:sp>
      <p:sp>
        <p:nvSpPr>
          <p:cNvPr id="14" name="Rectangle 13"/>
          <p:cNvSpPr/>
          <p:nvPr/>
        </p:nvSpPr>
        <p:spPr>
          <a:xfrm>
            <a:off x="5449829" y="1093551"/>
            <a:ext cx="1292341" cy="369332"/>
          </a:xfrm>
          <a:prstGeom prst="rect">
            <a:avLst/>
          </a:prstGeom>
        </p:spPr>
        <p:txBody>
          <a:bodyPr wrap="none">
            <a:spAutoFit/>
          </a:bodyPr>
          <a:lstStyle/>
          <a:p>
            <a:pPr algn="ctr"/>
            <a:r>
              <a:rPr lang="nl-NL" dirty="0" err="1">
                <a:solidFill>
                  <a:schemeClr val="bg1"/>
                </a:solidFill>
              </a:rPr>
              <a:t>AppModule</a:t>
            </a:r>
            <a:endParaRPr lang="nl-NL" dirty="0">
              <a:solidFill>
                <a:schemeClr val="bg1"/>
              </a:solidFill>
            </a:endParaRPr>
          </a:p>
        </p:txBody>
      </p:sp>
    </p:spTree>
    <p:extLst>
      <p:ext uri="{BB962C8B-B14F-4D97-AF65-F5344CB8AC3E}">
        <p14:creationId xmlns:p14="http://schemas.microsoft.com/office/powerpoint/2010/main" val="193848650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a:solidFill>
                  <a:srgbClr val="FFC000"/>
                </a:solidFill>
              </a:rPr>
              <a:t>Syntax Component</a:t>
            </a:r>
          </a:p>
        </p:txBody>
      </p:sp>
      <p:sp>
        <p:nvSpPr>
          <p:cNvPr id="3" name="Tijdelijke aanduiding voor inhoud 2"/>
          <p:cNvSpPr>
            <a:spLocks noGrp="1"/>
          </p:cNvSpPr>
          <p:nvPr>
            <p:ph idx="1"/>
          </p:nvPr>
        </p:nvSpPr>
        <p:spPr>
          <a:xfrm>
            <a:off x="2419109" y="1365814"/>
            <a:ext cx="8934691" cy="5492186"/>
          </a:xfrm>
        </p:spPr>
        <p:txBody>
          <a:bodyPr>
            <a:noAutofit/>
          </a:bodyPr>
          <a:lstStyle/>
          <a:p>
            <a:pPr marL="0" indent="0">
              <a:buNone/>
            </a:pPr>
            <a:r>
              <a:rPr lang="nl-NL" sz="2000" b="1" dirty="0">
                <a:solidFill>
                  <a:srgbClr val="C00000"/>
                </a:solidFill>
              </a:rPr>
              <a:t>import</a:t>
            </a:r>
            <a:r>
              <a:rPr lang="nl-NL" sz="2000" b="1" dirty="0"/>
              <a:t> {Component}   </a:t>
            </a:r>
            <a:r>
              <a:rPr lang="nl-NL" sz="2000" b="1" dirty="0" err="1">
                <a:solidFill>
                  <a:srgbClr val="C00000"/>
                </a:solidFill>
              </a:rPr>
              <a:t>from</a:t>
            </a:r>
            <a:r>
              <a:rPr lang="nl-NL" sz="2000" b="1" dirty="0"/>
              <a:t>   </a:t>
            </a:r>
            <a:r>
              <a:rPr lang="nl-NL" sz="2000" b="1" i="1" dirty="0">
                <a:solidFill>
                  <a:srgbClr val="FF0000"/>
                </a:solidFill>
              </a:rPr>
              <a:t>’@</a:t>
            </a:r>
            <a:r>
              <a:rPr lang="nl-NL" sz="2000" b="1" i="1" dirty="0" err="1">
                <a:solidFill>
                  <a:srgbClr val="FF0000"/>
                </a:solidFill>
              </a:rPr>
              <a:t>angular</a:t>
            </a:r>
            <a:r>
              <a:rPr lang="nl-NL" sz="2000" b="1" i="1" dirty="0">
                <a:solidFill>
                  <a:srgbClr val="FF0000"/>
                </a:solidFill>
              </a:rPr>
              <a:t>/</a:t>
            </a:r>
            <a:r>
              <a:rPr lang="nl-NL" sz="2000" b="1" i="1" dirty="0" err="1">
                <a:solidFill>
                  <a:srgbClr val="FF0000"/>
                </a:solidFill>
              </a:rPr>
              <a:t>core</a:t>
            </a:r>
            <a:r>
              <a:rPr lang="nl-NL" sz="2000" b="1" i="1" dirty="0">
                <a:solidFill>
                  <a:srgbClr val="FF0000"/>
                </a:solidFill>
              </a:rPr>
              <a:t>'</a:t>
            </a:r>
            <a:r>
              <a:rPr lang="nl-NL" sz="2000" b="1" dirty="0"/>
              <a:t>;</a:t>
            </a:r>
          </a:p>
          <a:p>
            <a:pPr marL="0" indent="0">
              <a:buNone/>
            </a:pPr>
            <a:endParaRPr lang="nl-NL" sz="2000" b="1" dirty="0"/>
          </a:p>
          <a:p>
            <a:pPr marL="0" indent="0">
              <a:buNone/>
            </a:pPr>
            <a:r>
              <a:rPr lang="nl-NL" sz="2000" b="1" i="1" dirty="0">
                <a:solidFill>
                  <a:srgbClr val="FF0000"/>
                </a:solidFill>
              </a:rPr>
              <a:t>@Component</a:t>
            </a:r>
            <a:r>
              <a:rPr lang="nl-NL" sz="2000" b="1" dirty="0"/>
              <a:t>({</a:t>
            </a:r>
          </a:p>
          <a:p>
            <a:pPr marL="0" indent="0">
              <a:buNone/>
            </a:pPr>
            <a:r>
              <a:rPr lang="nl-NL" sz="2000" b="1" dirty="0"/>
              <a:t>               </a:t>
            </a:r>
            <a:r>
              <a:rPr lang="nl-NL" sz="2000" b="1" dirty="0" err="1">
                <a:solidFill>
                  <a:srgbClr val="C00000"/>
                </a:solidFill>
              </a:rPr>
              <a:t>selector</a:t>
            </a:r>
            <a:r>
              <a:rPr lang="nl-NL" sz="2000" b="1" dirty="0">
                <a:solidFill>
                  <a:srgbClr val="C00000"/>
                </a:solidFill>
              </a:rPr>
              <a:t>:</a:t>
            </a:r>
            <a:r>
              <a:rPr lang="nl-NL" sz="2000" b="1" dirty="0">
                <a:solidFill>
                  <a:srgbClr val="FFC000"/>
                </a:solidFill>
              </a:rPr>
              <a:t> </a:t>
            </a:r>
            <a:r>
              <a:rPr lang="nl-NL" sz="2000" b="1" dirty="0"/>
              <a:t>‘</a:t>
            </a:r>
            <a:r>
              <a:rPr lang="nl-NL" sz="2400" b="1" dirty="0" err="1"/>
              <a:t>book</a:t>
            </a:r>
            <a:r>
              <a:rPr lang="nl-NL" sz="2400" b="1" dirty="0"/>
              <a:t>-list</a:t>
            </a:r>
            <a:r>
              <a:rPr lang="nl-NL" sz="2000" b="1" dirty="0"/>
              <a:t>'</a:t>
            </a:r>
          </a:p>
          <a:p>
            <a:pPr marL="0" indent="0">
              <a:buNone/>
            </a:pPr>
            <a:r>
              <a:rPr lang="nl-NL" sz="2000" b="1" dirty="0"/>
              <a:t>	</a:t>
            </a:r>
            <a:r>
              <a:rPr lang="nl-NL" sz="2000" b="1" dirty="0" err="1">
                <a:solidFill>
                  <a:srgbClr val="C00000"/>
                </a:solidFill>
              </a:rPr>
              <a:t>templateUrl</a:t>
            </a:r>
            <a:r>
              <a:rPr lang="nl-NL" sz="2000" b="1" dirty="0"/>
              <a:t>: ‘booklist.template.html'</a:t>
            </a:r>
          </a:p>
          <a:p>
            <a:pPr marL="0" indent="0">
              <a:buNone/>
            </a:pPr>
            <a:r>
              <a:rPr lang="nl-NL" sz="2000" b="1" dirty="0"/>
              <a:t>})</a:t>
            </a:r>
          </a:p>
          <a:p>
            <a:pPr marL="0" indent="0">
              <a:buNone/>
            </a:pPr>
            <a:endParaRPr lang="nl-NL" sz="2000" b="1" dirty="0"/>
          </a:p>
          <a:p>
            <a:pPr marL="0" indent="0">
              <a:buNone/>
            </a:pPr>
            <a:r>
              <a:rPr lang="nl-NL" sz="2000" b="1" dirty="0">
                <a:solidFill>
                  <a:srgbClr val="C00000"/>
                </a:solidFill>
              </a:rPr>
              <a:t>export class</a:t>
            </a:r>
            <a:r>
              <a:rPr lang="nl-NL" sz="2000" b="1" dirty="0"/>
              <a:t> </a:t>
            </a:r>
            <a:r>
              <a:rPr lang="nl-NL" sz="2000" b="1" dirty="0" err="1"/>
              <a:t>BookListComponent</a:t>
            </a:r>
            <a:r>
              <a:rPr lang="nl-NL" sz="2000" b="1" dirty="0"/>
              <a:t> {</a:t>
            </a:r>
          </a:p>
          <a:p>
            <a:pPr marL="0" indent="0">
              <a:buNone/>
            </a:pPr>
            <a:r>
              <a:rPr lang="nl-NL" sz="2000" b="1" dirty="0">
                <a:solidFill>
                  <a:srgbClr val="00B0F0"/>
                </a:solidFill>
              </a:rPr>
              <a:t>         </a:t>
            </a:r>
            <a:r>
              <a:rPr lang="nl-NL" sz="2000" b="1" dirty="0" err="1">
                <a:solidFill>
                  <a:srgbClr val="FFC000"/>
                </a:solidFill>
              </a:rPr>
              <a:t>books</a:t>
            </a:r>
            <a:r>
              <a:rPr lang="nl-NL" sz="2000" b="1" dirty="0"/>
              <a:t>: string[];</a:t>
            </a:r>
          </a:p>
          <a:p>
            <a:pPr marL="0" indent="0">
              <a:buNone/>
            </a:pPr>
            <a:r>
              <a:rPr lang="nl-NL" sz="2000" b="1" dirty="0">
                <a:solidFill>
                  <a:srgbClr val="C00000"/>
                </a:solidFill>
              </a:rPr>
              <a:t>          </a:t>
            </a:r>
            <a:r>
              <a:rPr lang="nl-NL" sz="2000" b="1" dirty="0" err="1">
                <a:solidFill>
                  <a:srgbClr val="C00000"/>
                </a:solidFill>
              </a:rPr>
              <a:t>constructor</a:t>
            </a:r>
            <a:r>
              <a:rPr lang="nl-NL" sz="2000" b="1" dirty="0"/>
              <a:t>()  {</a:t>
            </a:r>
          </a:p>
          <a:p>
            <a:pPr marL="457200" lvl="1" indent="0">
              <a:buNone/>
            </a:pPr>
            <a:r>
              <a:rPr lang="nl-NL" sz="2000" b="1" dirty="0"/>
              <a:t>         </a:t>
            </a:r>
            <a:r>
              <a:rPr lang="nl-NL" sz="2000" b="1" dirty="0" err="1"/>
              <a:t>this.</a:t>
            </a:r>
            <a:r>
              <a:rPr lang="nl-NL" sz="2000" b="1" dirty="0" err="1">
                <a:solidFill>
                  <a:srgbClr val="FFC000"/>
                </a:solidFill>
              </a:rPr>
              <a:t>books</a:t>
            </a:r>
            <a:r>
              <a:rPr lang="nl-NL" sz="2000" b="1" dirty="0">
                <a:solidFill>
                  <a:srgbClr val="FFC000"/>
                </a:solidFill>
              </a:rPr>
              <a:t> </a:t>
            </a:r>
            <a:r>
              <a:rPr lang="nl-NL" sz="2000" b="1" dirty="0"/>
              <a:t>=[‘book1’, ‘book2’]</a:t>
            </a:r>
          </a:p>
          <a:p>
            <a:pPr marL="0" indent="0">
              <a:buNone/>
            </a:pPr>
            <a:r>
              <a:rPr lang="nl-NL" sz="2000" b="1" dirty="0"/>
              <a:t>          }  </a:t>
            </a:r>
          </a:p>
          <a:p>
            <a:pPr marL="0" indent="0">
              <a:buNone/>
            </a:pPr>
            <a:r>
              <a:rPr lang="nl-NL" sz="2000" b="1" dirty="0"/>
              <a:t>}</a:t>
            </a:r>
          </a:p>
          <a:p>
            <a:endParaRPr lang="nl-NL" sz="2000" dirty="0"/>
          </a:p>
        </p:txBody>
      </p:sp>
      <p:pic>
        <p:nvPicPr>
          <p:cNvPr id="4" name="Afbeelding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85854" y="4111907"/>
            <a:ext cx="2453003" cy="2354275"/>
          </a:xfrm>
          <a:prstGeom prst="rect">
            <a:avLst/>
          </a:prstGeom>
          <a:effectLst>
            <a:glow rad="698500">
              <a:schemeClr val="tx1">
                <a:lumMod val="50000"/>
                <a:lumOff val="50000"/>
                <a:alpha val="51000"/>
              </a:schemeClr>
            </a:glow>
            <a:outerShdw blurRad="241300" dist="50800" dir="5400000" sx="85000" sy="85000" algn="ctr" rotWithShape="0">
              <a:srgbClr val="000000"/>
            </a:outerShdw>
          </a:effectLst>
        </p:spPr>
      </p:pic>
    </p:spTree>
    <p:extLst>
      <p:ext uri="{BB962C8B-B14F-4D97-AF65-F5344CB8AC3E}">
        <p14:creationId xmlns:p14="http://schemas.microsoft.com/office/powerpoint/2010/main" val="294094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p:cTn id="7"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8"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9"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0" dur="10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1000"/>
                                        <p:tgtEl>
                                          <p:spTgt spid="3">
                                            <p:txEl>
                                              <p:pRg st="2" end="2"/>
                                            </p:txEl>
                                          </p:spTgt>
                                        </p:tgtEl>
                                      </p:cBhvr>
                                    </p:animEffect>
                                    <p:anim calcmode="lin" valueType="num">
                                      <p:cBhvr>
                                        <p:cTn id="16"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7" dur="1000" fill="hold"/>
                                        <p:tgtEl>
                                          <p:spTgt spid="3">
                                            <p:txEl>
                                              <p:pRg st="2" end="2"/>
                                            </p:txEl>
                                          </p:spTgt>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1000"/>
                                        <p:tgtEl>
                                          <p:spTgt spid="3">
                                            <p:txEl>
                                              <p:pRg st="3" end="3"/>
                                            </p:txEl>
                                          </p:spTgt>
                                        </p:tgtEl>
                                      </p:cBhvr>
                                    </p:animEffect>
                                    <p:anim calcmode="lin" valueType="num">
                                      <p:cBhvr>
                                        <p:cTn id="21"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2" dur="1000" fill="hold"/>
                                        <p:tgtEl>
                                          <p:spTgt spid="3">
                                            <p:txEl>
                                              <p:pRg st="3" end="3"/>
                                            </p:txEl>
                                          </p:spTgt>
                                        </p:tgtEl>
                                        <p:attrNameLst>
                                          <p:attrName>ppt_y</p:attrName>
                                        </p:attrNameLst>
                                      </p:cBhvr>
                                      <p:tavLst>
                                        <p:tav tm="0">
                                          <p:val>
                                            <p:strVal val="#ppt_y+.1"/>
                                          </p:val>
                                        </p:tav>
                                        <p:tav tm="100000">
                                          <p:val>
                                            <p:strVal val="#ppt_y"/>
                                          </p:val>
                                        </p:tav>
                                      </p:tavLst>
                                    </p:anim>
                                  </p:childTnLst>
                                </p:cTn>
                              </p:par>
                              <p:par>
                                <p:cTn id="23" presetID="42" presetClass="entr" presetSubtype="0" fill="hold" nodeType="with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1000"/>
                                        <p:tgtEl>
                                          <p:spTgt spid="3">
                                            <p:txEl>
                                              <p:pRg st="4" end="4"/>
                                            </p:txEl>
                                          </p:spTgt>
                                        </p:tgtEl>
                                      </p:cBhvr>
                                    </p:animEffect>
                                    <p:anim calcmode="lin" valueType="num">
                                      <p:cBhvr>
                                        <p:cTn id="2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3">
                                            <p:txEl>
                                              <p:pRg st="4" end="4"/>
                                            </p:txEl>
                                          </p:spTgt>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1000"/>
                                        <p:tgtEl>
                                          <p:spTgt spid="3">
                                            <p:txEl>
                                              <p:pRg st="5" end="5"/>
                                            </p:txEl>
                                          </p:spTgt>
                                        </p:tgtEl>
                                      </p:cBhvr>
                                    </p:animEffect>
                                    <p:anim calcmode="lin" valueType="num">
                                      <p:cBhvr>
                                        <p:cTn id="31"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2"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5" presetClass="entr" presetSubtype="0" fill="hold"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2000"/>
                                        <p:tgtEl>
                                          <p:spTgt spid="4"/>
                                        </p:tgtEl>
                                      </p:cBhvr>
                                    </p:animEffect>
                                    <p:anim calcmode="lin" valueType="num">
                                      <p:cBhvr>
                                        <p:cTn id="38" dur="2000" fill="hold"/>
                                        <p:tgtEl>
                                          <p:spTgt spid="4"/>
                                        </p:tgtEl>
                                        <p:attrNameLst>
                                          <p:attrName>ppt_w</p:attrName>
                                        </p:attrNameLst>
                                      </p:cBhvr>
                                      <p:tavLst>
                                        <p:tav tm="0" fmla="#ppt_w*sin(2.5*pi*$)">
                                          <p:val>
                                            <p:fltVal val="0"/>
                                          </p:val>
                                        </p:tav>
                                        <p:tav tm="100000">
                                          <p:val>
                                            <p:fltVal val="1"/>
                                          </p:val>
                                        </p:tav>
                                      </p:tavLst>
                                    </p:anim>
                                    <p:anim calcmode="lin" valueType="num">
                                      <p:cBhvr>
                                        <p:cTn id="39"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03EE3-83DE-3D45-8A5F-F9C34EFC89EE}"/>
              </a:ext>
            </a:extLst>
          </p:cNvPr>
          <p:cNvSpPr>
            <a:spLocks noGrp="1"/>
          </p:cNvSpPr>
          <p:nvPr>
            <p:ph type="title"/>
          </p:nvPr>
        </p:nvSpPr>
        <p:spPr/>
        <p:txBody>
          <a:bodyPr/>
          <a:lstStyle/>
          <a:p>
            <a:pPr algn="ctr"/>
            <a:r>
              <a:rPr lang="en-US" b="1" dirty="0"/>
              <a:t>Agenda – 3 </a:t>
            </a:r>
            <a:r>
              <a:rPr lang="en-US" b="1" dirty="0" err="1"/>
              <a:t>dagen</a:t>
            </a:r>
            <a:endParaRPr lang="en-US" b="1" dirty="0"/>
          </a:p>
        </p:txBody>
      </p:sp>
      <p:sp>
        <p:nvSpPr>
          <p:cNvPr id="3" name="Content Placeholder 2">
            <a:extLst>
              <a:ext uri="{FF2B5EF4-FFF2-40B4-BE49-F238E27FC236}">
                <a16:creationId xmlns:a16="http://schemas.microsoft.com/office/drawing/2014/main" id="{4AF6F43B-24EF-9345-B2C5-1F55F2C38200}"/>
              </a:ext>
            </a:extLst>
          </p:cNvPr>
          <p:cNvSpPr>
            <a:spLocks noGrp="1"/>
          </p:cNvSpPr>
          <p:nvPr>
            <p:ph idx="1"/>
          </p:nvPr>
        </p:nvSpPr>
        <p:spPr/>
        <p:txBody>
          <a:bodyPr>
            <a:normAutofit fontScale="92500" lnSpcReduction="20000"/>
          </a:bodyPr>
          <a:lstStyle/>
          <a:p>
            <a:r>
              <a:rPr lang="en-US" b="1" dirty="0" err="1">
                <a:solidFill>
                  <a:srgbClr val="C00000"/>
                </a:solidFill>
              </a:rPr>
              <a:t>dag</a:t>
            </a:r>
            <a:r>
              <a:rPr lang="en-US" b="1" dirty="0">
                <a:solidFill>
                  <a:srgbClr val="C00000"/>
                </a:solidFill>
              </a:rPr>
              <a:t> 1</a:t>
            </a:r>
          </a:p>
          <a:p>
            <a:pPr lvl="1"/>
            <a:r>
              <a:rPr lang="en-US" dirty="0"/>
              <a:t>Angular </a:t>
            </a:r>
            <a:r>
              <a:rPr lang="en-US" dirty="0" err="1"/>
              <a:t>inleiding</a:t>
            </a:r>
            <a:r>
              <a:rPr lang="en-US" dirty="0"/>
              <a:t> + CLI + Project Structure</a:t>
            </a:r>
          </a:p>
          <a:p>
            <a:pPr lvl="1"/>
            <a:r>
              <a:rPr lang="en-US" dirty="0"/>
              <a:t>Directives</a:t>
            </a:r>
          </a:p>
          <a:p>
            <a:pPr lvl="1"/>
            <a:r>
              <a:rPr lang="en-US" dirty="0"/>
              <a:t>Databinding</a:t>
            </a:r>
          </a:p>
          <a:p>
            <a:pPr lvl="1"/>
            <a:r>
              <a:rPr lang="en-US" dirty="0"/>
              <a:t>DI</a:t>
            </a:r>
          </a:p>
          <a:p>
            <a:pPr lvl="1"/>
            <a:r>
              <a:rPr lang="en-US" dirty="0"/>
              <a:t>Service and http, Observables</a:t>
            </a:r>
          </a:p>
          <a:p>
            <a:pPr lvl="1"/>
            <a:r>
              <a:rPr lang="en-US" dirty="0"/>
              <a:t>Components</a:t>
            </a:r>
          </a:p>
          <a:p>
            <a:r>
              <a:rPr lang="en-US" b="1" dirty="0" err="1">
                <a:solidFill>
                  <a:srgbClr val="C00000"/>
                </a:solidFill>
              </a:rPr>
              <a:t>dag</a:t>
            </a:r>
            <a:r>
              <a:rPr lang="en-US" b="1" dirty="0">
                <a:solidFill>
                  <a:srgbClr val="C00000"/>
                </a:solidFill>
              </a:rPr>
              <a:t> 2</a:t>
            </a:r>
          </a:p>
          <a:p>
            <a:pPr lvl="1"/>
            <a:r>
              <a:rPr lang="en-US" dirty="0"/>
              <a:t>Routing</a:t>
            </a:r>
          </a:p>
          <a:p>
            <a:pPr lvl="1"/>
            <a:r>
              <a:rPr lang="en-US" dirty="0"/>
              <a:t>Exercise</a:t>
            </a:r>
          </a:p>
          <a:p>
            <a:pPr lvl="1"/>
            <a:r>
              <a:rPr lang="en-US" dirty="0"/>
              <a:t>Create an App with </a:t>
            </a:r>
            <a:r>
              <a:rPr lang="en-US" dirty="0" err="1"/>
              <a:t>NativeScript</a:t>
            </a:r>
            <a:r>
              <a:rPr lang="en-US" dirty="0"/>
              <a:t> + Angular</a:t>
            </a:r>
          </a:p>
          <a:p>
            <a:r>
              <a:rPr lang="en-US" b="1" dirty="0" err="1">
                <a:solidFill>
                  <a:srgbClr val="C00000"/>
                </a:solidFill>
              </a:rPr>
              <a:t>dag</a:t>
            </a:r>
            <a:r>
              <a:rPr lang="en-US" b="1" dirty="0">
                <a:solidFill>
                  <a:srgbClr val="C00000"/>
                </a:solidFill>
              </a:rPr>
              <a:t> 3</a:t>
            </a:r>
          </a:p>
          <a:p>
            <a:pPr lvl="1"/>
            <a:r>
              <a:rPr lang="en-US" dirty="0"/>
              <a:t>Forms</a:t>
            </a:r>
          </a:p>
          <a:p>
            <a:pPr lvl="1"/>
            <a:endParaRPr lang="en-US" dirty="0"/>
          </a:p>
        </p:txBody>
      </p:sp>
    </p:spTree>
    <p:extLst>
      <p:ext uri="{BB962C8B-B14F-4D97-AF65-F5344CB8AC3E}">
        <p14:creationId xmlns:p14="http://schemas.microsoft.com/office/powerpoint/2010/main" val="21099908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nl-NL" sz="4800" b="1" dirty="0" err="1">
                <a:solidFill>
                  <a:srgbClr val="FFC000"/>
                </a:solidFill>
                <a:latin typeface="+mn-lt"/>
              </a:rPr>
              <a:t>Selector</a:t>
            </a:r>
            <a:r>
              <a:rPr lang="nl-NL" sz="4800" b="1" dirty="0">
                <a:solidFill>
                  <a:srgbClr val="FFC000"/>
                </a:solidFill>
                <a:latin typeface="+mn-lt"/>
              </a:rPr>
              <a:t> in index.html</a:t>
            </a:r>
          </a:p>
        </p:txBody>
      </p:sp>
      <p:sp>
        <p:nvSpPr>
          <p:cNvPr id="3" name="Content Placeholder 2"/>
          <p:cNvSpPr>
            <a:spLocks noGrp="1"/>
          </p:cNvSpPr>
          <p:nvPr>
            <p:ph idx="1"/>
          </p:nvPr>
        </p:nvSpPr>
        <p:spPr/>
        <p:txBody>
          <a:bodyPr/>
          <a:lstStyle/>
          <a:p>
            <a:endParaRPr lang="nl-NL" dirty="0"/>
          </a:p>
          <a:p>
            <a:endParaRPr lang="nl-NL" dirty="0"/>
          </a:p>
          <a:p>
            <a:pPr marL="0" indent="0">
              <a:buNone/>
            </a:pPr>
            <a:r>
              <a:rPr lang="nl-NL" dirty="0"/>
              <a:t>                  </a:t>
            </a:r>
            <a:r>
              <a:rPr lang="nl-NL" b="1" dirty="0"/>
              <a:t>….</a:t>
            </a:r>
          </a:p>
          <a:p>
            <a:pPr marL="0" indent="0">
              <a:buNone/>
            </a:pPr>
            <a:r>
              <a:rPr lang="nl-NL" b="1" dirty="0"/>
              <a:t>                    &lt;</a:t>
            </a:r>
            <a:r>
              <a:rPr lang="nl-NL" b="1" dirty="0" err="1">
                <a:solidFill>
                  <a:srgbClr val="C00000"/>
                </a:solidFill>
              </a:rPr>
              <a:t>book</a:t>
            </a:r>
            <a:r>
              <a:rPr lang="nl-NL" b="1" dirty="0">
                <a:solidFill>
                  <a:srgbClr val="C00000"/>
                </a:solidFill>
              </a:rPr>
              <a:t>-list</a:t>
            </a:r>
            <a:r>
              <a:rPr lang="nl-NL" b="1" dirty="0"/>
              <a:t>&gt;&lt;/</a:t>
            </a:r>
            <a:r>
              <a:rPr lang="nl-NL" b="1" dirty="0" err="1">
                <a:solidFill>
                  <a:srgbClr val="C00000"/>
                </a:solidFill>
              </a:rPr>
              <a:t>book</a:t>
            </a:r>
            <a:r>
              <a:rPr lang="nl-NL" b="1" dirty="0">
                <a:solidFill>
                  <a:srgbClr val="C00000"/>
                </a:solidFill>
              </a:rPr>
              <a:t>-list</a:t>
            </a:r>
            <a:r>
              <a:rPr lang="nl-NL" b="1" dirty="0"/>
              <a:t>&gt;</a:t>
            </a:r>
          </a:p>
          <a:p>
            <a:pPr marL="0" indent="0">
              <a:buNone/>
            </a:pPr>
            <a:r>
              <a:rPr lang="nl-NL" b="1" dirty="0"/>
              <a:t>                  ….</a:t>
            </a:r>
          </a:p>
          <a:p>
            <a:endParaRPr lang="nl-NL" dirty="0"/>
          </a:p>
        </p:txBody>
      </p:sp>
    </p:spTree>
    <p:extLst>
      <p:ext uri="{BB962C8B-B14F-4D97-AF65-F5344CB8AC3E}">
        <p14:creationId xmlns:p14="http://schemas.microsoft.com/office/powerpoint/2010/main" val="36355054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a:solidFill>
                  <a:srgbClr val="FFC000"/>
                </a:solidFill>
              </a:rPr>
              <a:t>Syntax template booklist.template.html</a:t>
            </a:r>
            <a:endParaRPr lang="nl-NL" dirty="0"/>
          </a:p>
        </p:txBody>
      </p:sp>
      <p:sp>
        <p:nvSpPr>
          <p:cNvPr id="3" name="Tijdelijke aanduiding voor inhoud 2"/>
          <p:cNvSpPr>
            <a:spLocks noGrp="1"/>
          </p:cNvSpPr>
          <p:nvPr>
            <p:ph idx="1"/>
          </p:nvPr>
        </p:nvSpPr>
        <p:spPr>
          <a:xfrm>
            <a:off x="838200" y="1838325"/>
            <a:ext cx="10515600" cy="4351338"/>
          </a:xfrm>
        </p:spPr>
        <p:txBody>
          <a:bodyPr/>
          <a:lstStyle/>
          <a:p>
            <a:pPr marL="457200" lvl="1" indent="0">
              <a:buNone/>
            </a:pPr>
            <a:endParaRPr lang="nl-NL" b="1" dirty="0"/>
          </a:p>
          <a:p>
            <a:endParaRPr lang="nl-NL" dirty="0"/>
          </a:p>
        </p:txBody>
      </p:sp>
      <p:sp>
        <p:nvSpPr>
          <p:cNvPr id="4" name="Rechthoek 3"/>
          <p:cNvSpPr/>
          <p:nvPr/>
        </p:nvSpPr>
        <p:spPr>
          <a:xfrm>
            <a:off x="2511972" y="2016135"/>
            <a:ext cx="7168055" cy="4031873"/>
          </a:xfrm>
          <a:prstGeom prst="rect">
            <a:avLst/>
          </a:prstGeom>
        </p:spPr>
        <p:txBody>
          <a:bodyPr wrap="square">
            <a:spAutoFit/>
          </a:bodyPr>
          <a:lstStyle/>
          <a:p>
            <a:endParaRPr lang="nl-NL" sz="2800" b="1" dirty="0"/>
          </a:p>
          <a:p>
            <a:r>
              <a:rPr lang="nl-NL" sz="2800" b="1" dirty="0"/>
              <a:t>      &lt;p&gt;</a:t>
            </a:r>
            <a:r>
              <a:rPr lang="nl-NL" sz="2800" b="1" dirty="0" err="1"/>
              <a:t>Booklist</a:t>
            </a:r>
            <a:r>
              <a:rPr lang="nl-NL" sz="2800" b="1" dirty="0"/>
              <a:t>: &lt;/p&gt;</a:t>
            </a:r>
          </a:p>
          <a:p>
            <a:r>
              <a:rPr lang="nl-NL" sz="2800" b="1" dirty="0"/>
              <a:t>      &lt;</a:t>
            </a:r>
            <a:r>
              <a:rPr lang="nl-NL" sz="2800" b="1" dirty="0" err="1"/>
              <a:t>ul</a:t>
            </a:r>
            <a:r>
              <a:rPr lang="nl-NL" sz="2800" b="1" dirty="0"/>
              <a:t>&gt;</a:t>
            </a:r>
          </a:p>
          <a:p>
            <a:r>
              <a:rPr lang="nl-NL" sz="2800" b="1" dirty="0"/>
              <a:t>            &lt;li  </a:t>
            </a:r>
            <a:r>
              <a:rPr lang="nl-NL" sz="2800" b="1" dirty="0">
                <a:solidFill>
                  <a:srgbClr val="FF0000"/>
                </a:solidFill>
              </a:rPr>
              <a:t>*</a:t>
            </a:r>
            <a:r>
              <a:rPr lang="nl-NL" sz="3200" b="1" dirty="0" err="1">
                <a:solidFill>
                  <a:srgbClr val="FFC000"/>
                </a:solidFill>
              </a:rPr>
              <a:t>ng-for</a:t>
            </a:r>
            <a:r>
              <a:rPr lang="nl-NL" sz="3200" b="1" dirty="0"/>
              <a:t> </a:t>
            </a:r>
            <a:r>
              <a:rPr lang="nl-NL" sz="2800" b="1" dirty="0"/>
              <a:t>= “let </a:t>
            </a:r>
            <a:r>
              <a:rPr lang="nl-NL" sz="2800" b="1" dirty="0" err="1">
                <a:solidFill>
                  <a:srgbClr val="C00000"/>
                </a:solidFill>
              </a:rPr>
              <a:t>book</a:t>
            </a:r>
            <a:r>
              <a:rPr lang="nl-NL" sz="2800" b="1" dirty="0">
                <a:solidFill>
                  <a:srgbClr val="C00000"/>
                </a:solidFill>
              </a:rPr>
              <a:t> </a:t>
            </a:r>
            <a:r>
              <a:rPr lang="nl-NL" sz="2800" b="1" dirty="0">
                <a:solidFill>
                  <a:srgbClr val="FFC000"/>
                </a:solidFill>
              </a:rPr>
              <a:t>of</a:t>
            </a:r>
            <a:r>
              <a:rPr lang="nl-NL" sz="2800" b="1" dirty="0">
                <a:solidFill>
                  <a:srgbClr val="C00000"/>
                </a:solidFill>
              </a:rPr>
              <a:t> </a:t>
            </a:r>
            <a:r>
              <a:rPr lang="nl-NL" sz="2800" b="1" dirty="0" err="1">
                <a:solidFill>
                  <a:srgbClr val="C00000"/>
                </a:solidFill>
              </a:rPr>
              <a:t>books</a:t>
            </a:r>
            <a:r>
              <a:rPr lang="nl-NL" sz="2800" b="1" dirty="0"/>
              <a:t>"&gt;      </a:t>
            </a:r>
          </a:p>
          <a:p>
            <a:r>
              <a:rPr lang="nl-NL" sz="2800" b="1" dirty="0"/>
              <a:t>                       {{</a:t>
            </a:r>
            <a:r>
              <a:rPr lang="nl-NL" sz="2800" b="1" dirty="0" err="1">
                <a:solidFill>
                  <a:srgbClr val="C00000"/>
                </a:solidFill>
              </a:rPr>
              <a:t>book</a:t>
            </a:r>
            <a:r>
              <a:rPr lang="nl-NL" sz="2800" b="1" dirty="0"/>
              <a:t>}} </a:t>
            </a:r>
          </a:p>
          <a:p>
            <a:r>
              <a:rPr lang="nl-NL" sz="2800" b="1" dirty="0"/>
              <a:t>            &lt;/li&gt;</a:t>
            </a:r>
          </a:p>
          <a:p>
            <a:r>
              <a:rPr lang="nl-NL" sz="2800" b="1" dirty="0"/>
              <a:t>      &lt;/</a:t>
            </a:r>
            <a:r>
              <a:rPr lang="nl-NL" sz="2800" b="1" dirty="0" err="1"/>
              <a:t>ul</a:t>
            </a:r>
            <a:r>
              <a:rPr lang="nl-NL" sz="2800" b="1" dirty="0"/>
              <a:t>&gt; </a:t>
            </a:r>
          </a:p>
          <a:p>
            <a:endParaRPr lang="nl-NL" sz="2800" b="1" dirty="0"/>
          </a:p>
          <a:p>
            <a:endParaRPr lang="nl-NL" sz="2800" b="1" dirty="0"/>
          </a:p>
        </p:txBody>
      </p:sp>
    </p:spTree>
    <p:extLst>
      <p:ext uri="{BB962C8B-B14F-4D97-AF65-F5344CB8AC3E}">
        <p14:creationId xmlns:p14="http://schemas.microsoft.com/office/powerpoint/2010/main" val="13547783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fgeronde rechthoek 10"/>
          <p:cNvSpPr/>
          <p:nvPr/>
        </p:nvSpPr>
        <p:spPr>
          <a:xfrm>
            <a:off x="135467" y="1010105"/>
            <a:ext cx="11887199" cy="5763228"/>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SideBarComponent</a:t>
            </a:r>
            <a:endParaRPr lang="nl-NL" dirty="0"/>
          </a:p>
        </p:txBody>
      </p:sp>
      <p:sp>
        <p:nvSpPr>
          <p:cNvPr id="2" name="Title 1"/>
          <p:cNvSpPr>
            <a:spLocks noGrp="1"/>
          </p:cNvSpPr>
          <p:nvPr>
            <p:ph type="title"/>
          </p:nvPr>
        </p:nvSpPr>
        <p:spPr>
          <a:xfrm>
            <a:off x="838200" y="365126"/>
            <a:ext cx="10515600" cy="644980"/>
          </a:xfrm>
        </p:spPr>
        <p:txBody>
          <a:bodyPr>
            <a:normAutofit fontScale="90000"/>
          </a:bodyPr>
          <a:lstStyle/>
          <a:p>
            <a:pPr algn="ctr"/>
            <a:r>
              <a:rPr lang="nl-NL" b="1" dirty="0">
                <a:solidFill>
                  <a:srgbClr val="C00000"/>
                </a:solidFill>
              </a:rPr>
              <a:t>Module</a:t>
            </a:r>
            <a:endParaRPr lang="nl-NL" dirty="0"/>
          </a:p>
        </p:txBody>
      </p:sp>
      <p:sp>
        <p:nvSpPr>
          <p:cNvPr id="4" name="Afgeronde rechthoek 5"/>
          <p:cNvSpPr>
            <a:spLocks noGrp="1"/>
          </p:cNvSpPr>
          <p:nvPr>
            <p:ph idx="1"/>
          </p:nvPr>
        </p:nvSpPr>
        <p:spPr>
          <a:xfrm>
            <a:off x="838200" y="1557867"/>
            <a:ext cx="10515600" cy="4619096"/>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indent="0" algn="ctr">
              <a:buNone/>
            </a:pPr>
            <a:r>
              <a:rPr lang="nl-NL" b="1" dirty="0">
                <a:solidFill>
                  <a:srgbClr val="C00000"/>
                </a:solidFill>
              </a:rPr>
              <a:t>Module</a:t>
            </a:r>
            <a:endParaRPr lang="nl-NL" dirty="0"/>
          </a:p>
        </p:txBody>
      </p:sp>
      <p:sp>
        <p:nvSpPr>
          <p:cNvPr id="5" name="Rectangle 4"/>
          <p:cNvSpPr/>
          <p:nvPr/>
        </p:nvSpPr>
        <p:spPr>
          <a:xfrm>
            <a:off x="5261733" y="1641312"/>
            <a:ext cx="1668534" cy="369332"/>
          </a:xfrm>
          <a:prstGeom prst="rect">
            <a:avLst/>
          </a:prstGeom>
        </p:spPr>
        <p:txBody>
          <a:bodyPr wrap="none">
            <a:spAutoFit/>
          </a:bodyPr>
          <a:lstStyle/>
          <a:p>
            <a:pPr algn="ctr"/>
            <a:r>
              <a:rPr lang="nl-NL" dirty="0" err="1"/>
              <a:t>AppComponent</a:t>
            </a:r>
            <a:endParaRPr lang="nl-NL" dirty="0"/>
          </a:p>
        </p:txBody>
      </p:sp>
      <p:sp>
        <p:nvSpPr>
          <p:cNvPr id="8" name="Afgeronde rechthoek 10"/>
          <p:cNvSpPr/>
          <p:nvPr/>
        </p:nvSpPr>
        <p:spPr>
          <a:xfrm>
            <a:off x="1231911" y="2010644"/>
            <a:ext cx="9661866" cy="631207"/>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dirty="0" err="1"/>
              <a:t>BookSearchComponent</a:t>
            </a:r>
            <a:endParaRPr lang="nl-NL" dirty="0"/>
          </a:p>
        </p:txBody>
      </p:sp>
      <p:sp>
        <p:nvSpPr>
          <p:cNvPr id="9" name="Afgeronde rechthoek 10"/>
          <p:cNvSpPr/>
          <p:nvPr/>
        </p:nvSpPr>
        <p:spPr>
          <a:xfrm>
            <a:off x="1231911" y="2736835"/>
            <a:ext cx="9661866" cy="3043075"/>
          </a:xfrm>
          <a:prstGeom prst="round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NL"/>
              <a:t>DashboardComponent</a:t>
            </a:r>
            <a:endParaRPr lang="nl-NL" dirty="0"/>
          </a:p>
        </p:txBody>
      </p:sp>
      <p:sp>
        <p:nvSpPr>
          <p:cNvPr id="14" name="Rectangle 13"/>
          <p:cNvSpPr/>
          <p:nvPr/>
        </p:nvSpPr>
        <p:spPr>
          <a:xfrm>
            <a:off x="5449829" y="1093551"/>
            <a:ext cx="1292341" cy="369332"/>
          </a:xfrm>
          <a:prstGeom prst="rect">
            <a:avLst/>
          </a:prstGeom>
        </p:spPr>
        <p:txBody>
          <a:bodyPr wrap="none">
            <a:spAutoFit/>
          </a:bodyPr>
          <a:lstStyle/>
          <a:p>
            <a:pPr algn="ctr"/>
            <a:r>
              <a:rPr lang="nl-NL" dirty="0" err="1">
                <a:solidFill>
                  <a:schemeClr val="bg1"/>
                </a:solidFill>
              </a:rPr>
              <a:t>AppModule</a:t>
            </a:r>
            <a:endParaRPr lang="nl-NL" dirty="0">
              <a:solidFill>
                <a:schemeClr val="bg1"/>
              </a:solidFill>
            </a:endParaRPr>
          </a:p>
        </p:txBody>
      </p:sp>
    </p:spTree>
    <p:extLst>
      <p:ext uri="{BB962C8B-B14F-4D97-AF65-F5344CB8AC3E}">
        <p14:creationId xmlns:p14="http://schemas.microsoft.com/office/powerpoint/2010/main" val="248177001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pPr algn="ctr"/>
            <a:r>
              <a:rPr lang="nl-NL" b="1" dirty="0" err="1">
                <a:solidFill>
                  <a:srgbClr val="FFC000"/>
                </a:solidFill>
              </a:rPr>
              <a:t>AppModule</a:t>
            </a:r>
            <a:endParaRPr lang="nl-NL" dirty="0"/>
          </a:p>
        </p:txBody>
      </p:sp>
      <p:sp>
        <p:nvSpPr>
          <p:cNvPr id="3" name="Tijdelijke aanduiding voor inhoud 2"/>
          <p:cNvSpPr>
            <a:spLocks noGrp="1"/>
          </p:cNvSpPr>
          <p:nvPr>
            <p:ph idx="1"/>
          </p:nvPr>
        </p:nvSpPr>
        <p:spPr>
          <a:xfrm>
            <a:off x="838199" y="1825624"/>
            <a:ext cx="10622973" cy="4554393"/>
          </a:xfrm>
        </p:spPr>
        <p:txBody>
          <a:bodyPr>
            <a:normAutofit fontScale="62500" lnSpcReduction="20000"/>
          </a:bodyPr>
          <a:lstStyle/>
          <a:p>
            <a:pPr marL="0" indent="0">
              <a:buNone/>
            </a:pPr>
            <a:r>
              <a:rPr lang="nl-NL" b="1" dirty="0">
                <a:solidFill>
                  <a:srgbClr val="C00000"/>
                </a:solidFill>
              </a:rPr>
              <a:t>import</a:t>
            </a:r>
            <a:r>
              <a:rPr lang="nl-NL" b="1" dirty="0"/>
              <a:t> {</a:t>
            </a:r>
            <a:r>
              <a:rPr lang="nl-NL" b="1" dirty="0" err="1"/>
              <a:t>NgModule</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angular</a:t>
            </a:r>
            <a:r>
              <a:rPr lang="nl-NL" b="1" i="1" dirty="0">
                <a:solidFill>
                  <a:srgbClr val="FF0000"/>
                </a:solidFill>
              </a:rPr>
              <a:t>/</a:t>
            </a:r>
            <a:r>
              <a:rPr lang="nl-NL" b="1" i="1" dirty="0" err="1">
                <a:solidFill>
                  <a:srgbClr val="FF0000"/>
                </a:solidFill>
              </a:rPr>
              <a:t>core</a:t>
            </a:r>
            <a:r>
              <a:rPr lang="nl-NL" b="1" i="1" dirty="0">
                <a:solidFill>
                  <a:srgbClr val="FF0000"/>
                </a:solidFill>
              </a:rPr>
              <a:t>'</a:t>
            </a:r>
            <a:r>
              <a:rPr lang="nl-NL" b="1" dirty="0"/>
              <a:t>;</a:t>
            </a:r>
          </a:p>
          <a:p>
            <a:pPr marL="0" indent="0">
              <a:buNone/>
            </a:pPr>
            <a:r>
              <a:rPr lang="nl-NL" b="1" dirty="0">
                <a:solidFill>
                  <a:srgbClr val="C00000"/>
                </a:solidFill>
              </a:rPr>
              <a:t>import</a:t>
            </a:r>
            <a:r>
              <a:rPr lang="nl-NL" b="1" dirty="0"/>
              <a:t> {</a:t>
            </a:r>
            <a:r>
              <a:rPr lang="nl-NL" b="1" dirty="0" err="1"/>
              <a:t>BrowserModule</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angular</a:t>
            </a:r>
            <a:r>
              <a:rPr lang="nl-NL" b="1" i="1" dirty="0">
                <a:solidFill>
                  <a:srgbClr val="FF0000"/>
                </a:solidFill>
              </a:rPr>
              <a:t>/platform-browser'</a:t>
            </a:r>
            <a:r>
              <a:rPr lang="nl-NL" b="1" dirty="0"/>
              <a:t>;</a:t>
            </a:r>
          </a:p>
          <a:p>
            <a:pPr marL="0" indent="0">
              <a:buNone/>
            </a:pPr>
            <a:r>
              <a:rPr lang="nl-NL" b="1" dirty="0">
                <a:solidFill>
                  <a:srgbClr val="C00000"/>
                </a:solidFill>
              </a:rPr>
              <a:t>import</a:t>
            </a:r>
            <a:r>
              <a:rPr lang="nl-NL" b="1" dirty="0"/>
              <a:t> {</a:t>
            </a:r>
            <a:r>
              <a:rPr lang="nl-NL" b="1" dirty="0" err="1"/>
              <a:t>AppComponent</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app.component</a:t>
            </a:r>
            <a:r>
              <a:rPr lang="nl-NL" b="1" i="1" dirty="0">
                <a:solidFill>
                  <a:srgbClr val="FF0000"/>
                </a:solidFill>
              </a:rPr>
              <a:t>'</a:t>
            </a:r>
            <a:r>
              <a:rPr lang="nl-NL" b="1" dirty="0"/>
              <a:t>;</a:t>
            </a:r>
          </a:p>
          <a:p>
            <a:pPr marL="0" indent="0">
              <a:buNone/>
            </a:pPr>
            <a:r>
              <a:rPr lang="nl-NL" b="1" dirty="0">
                <a:solidFill>
                  <a:srgbClr val="C00000"/>
                </a:solidFill>
              </a:rPr>
              <a:t>import</a:t>
            </a:r>
            <a:r>
              <a:rPr lang="nl-NL" b="1" dirty="0"/>
              <a:t> {</a:t>
            </a:r>
            <a:r>
              <a:rPr lang="nl-NL" b="1" dirty="0" err="1"/>
              <a:t>BookSearchComponent</a:t>
            </a:r>
            <a:r>
              <a:rPr lang="nl-NL" b="1" dirty="0"/>
              <a:t>}   </a:t>
            </a:r>
            <a:r>
              <a:rPr lang="nl-NL" b="1" dirty="0" err="1">
                <a:solidFill>
                  <a:srgbClr val="C00000"/>
                </a:solidFill>
              </a:rPr>
              <a:t>from</a:t>
            </a:r>
            <a:r>
              <a:rPr lang="nl-NL" b="1" dirty="0"/>
              <a:t>   </a:t>
            </a:r>
            <a:r>
              <a:rPr lang="nl-NL" b="1" i="1" dirty="0">
                <a:solidFill>
                  <a:srgbClr val="FF0000"/>
                </a:solidFill>
              </a:rPr>
              <a:t>‘../</a:t>
            </a:r>
            <a:r>
              <a:rPr lang="nl-NL" b="1" i="1" dirty="0" err="1">
                <a:solidFill>
                  <a:srgbClr val="FF0000"/>
                </a:solidFill>
              </a:rPr>
              <a:t>book</a:t>
            </a:r>
            <a:r>
              <a:rPr lang="nl-NL" b="1" i="1" dirty="0">
                <a:solidFill>
                  <a:srgbClr val="FF0000"/>
                </a:solidFill>
              </a:rPr>
              <a:t>-search/</a:t>
            </a:r>
            <a:r>
              <a:rPr lang="nl-NL" b="1" i="1" dirty="0" err="1">
                <a:solidFill>
                  <a:srgbClr val="FF0000"/>
                </a:solidFill>
              </a:rPr>
              <a:t>book-search.component</a:t>
            </a:r>
            <a:r>
              <a:rPr lang="nl-NL" b="1" i="1" dirty="0">
                <a:solidFill>
                  <a:srgbClr val="FF0000"/>
                </a:solidFill>
              </a:rPr>
              <a:t>'</a:t>
            </a:r>
            <a:r>
              <a:rPr lang="nl-NL" b="1" dirty="0"/>
              <a:t>;</a:t>
            </a:r>
          </a:p>
          <a:p>
            <a:pPr marL="0" indent="0">
              <a:buNone/>
            </a:pPr>
            <a:r>
              <a:rPr lang="nl-NL" b="1" dirty="0">
                <a:solidFill>
                  <a:srgbClr val="C00000"/>
                </a:solidFill>
              </a:rPr>
              <a:t>import</a:t>
            </a:r>
            <a:r>
              <a:rPr lang="nl-NL" b="1" dirty="0"/>
              <a:t> {</a:t>
            </a:r>
            <a:r>
              <a:rPr lang="nl-NL" b="1" dirty="0" err="1"/>
              <a:t>DashboardComponent</a:t>
            </a:r>
            <a:r>
              <a:rPr lang="nl-NL" b="1" dirty="0"/>
              <a:t>}   </a:t>
            </a:r>
            <a:r>
              <a:rPr lang="nl-NL" b="1" dirty="0" err="1">
                <a:solidFill>
                  <a:srgbClr val="C00000"/>
                </a:solidFill>
              </a:rPr>
              <a:t>from</a:t>
            </a:r>
            <a:r>
              <a:rPr lang="nl-NL" b="1" dirty="0"/>
              <a:t>   </a:t>
            </a:r>
            <a:r>
              <a:rPr lang="nl-NL" b="1" i="1" dirty="0">
                <a:solidFill>
                  <a:srgbClr val="FF0000"/>
                </a:solidFill>
              </a:rPr>
              <a:t>‘../dashboard/</a:t>
            </a:r>
            <a:r>
              <a:rPr lang="nl-NL" b="1" i="1" dirty="0" err="1">
                <a:solidFill>
                  <a:srgbClr val="FF0000"/>
                </a:solidFill>
              </a:rPr>
              <a:t>dashboard.component</a:t>
            </a:r>
            <a:r>
              <a:rPr lang="nl-NL" b="1" i="1" dirty="0">
                <a:solidFill>
                  <a:srgbClr val="FF0000"/>
                </a:solidFill>
              </a:rPr>
              <a:t>'</a:t>
            </a:r>
            <a:r>
              <a:rPr lang="nl-NL" b="1" dirty="0"/>
              <a:t>;</a:t>
            </a:r>
          </a:p>
          <a:p>
            <a:pPr marL="0" indent="0">
              <a:buNone/>
            </a:pPr>
            <a:endParaRPr lang="nl-NL" b="1" dirty="0"/>
          </a:p>
          <a:p>
            <a:pPr marL="0" indent="0">
              <a:buNone/>
            </a:pPr>
            <a:endParaRPr lang="nl-NL" b="1" dirty="0"/>
          </a:p>
          <a:p>
            <a:pPr marL="0" indent="0">
              <a:buNone/>
            </a:pPr>
            <a:r>
              <a:rPr lang="nl-NL" b="1" dirty="0"/>
              <a:t>@</a:t>
            </a:r>
            <a:r>
              <a:rPr lang="nl-NL" b="1" dirty="0" err="1"/>
              <a:t>NgModule</a:t>
            </a:r>
            <a:r>
              <a:rPr lang="nl-NL" b="1" dirty="0"/>
              <a:t>({</a:t>
            </a:r>
          </a:p>
          <a:p>
            <a:pPr marL="0" indent="0">
              <a:buNone/>
            </a:pPr>
            <a:r>
              <a:rPr lang="nl-NL" b="1" dirty="0"/>
              <a:t>    </a:t>
            </a:r>
            <a:r>
              <a:rPr lang="nl-NL" b="1" dirty="0" err="1"/>
              <a:t>imports</a:t>
            </a:r>
            <a:r>
              <a:rPr lang="nl-NL" b="1" dirty="0"/>
              <a:t>: [</a:t>
            </a:r>
            <a:r>
              <a:rPr lang="nl-NL" b="1" dirty="0" err="1"/>
              <a:t>BrowserModule</a:t>
            </a:r>
            <a:r>
              <a:rPr lang="nl-NL" b="1" dirty="0"/>
              <a:t>],   </a:t>
            </a:r>
            <a:r>
              <a:rPr lang="nl-NL" sz="2200" b="1" i="1" dirty="0"/>
              <a:t>// </a:t>
            </a:r>
            <a:r>
              <a:rPr lang="nl-NL" sz="2200" b="1" i="1" dirty="0" err="1"/>
              <a:t>inject</a:t>
            </a:r>
            <a:r>
              <a:rPr lang="nl-NL" sz="2200" b="1" i="1" dirty="0"/>
              <a:t> </a:t>
            </a:r>
            <a:r>
              <a:rPr lang="nl-NL" sz="2200" b="1" i="1" dirty="0" err="1"/>
              <a:t>build</a:t>
            </a:r>
            <a:r>
              <a:rPr lang="nl-NL" sz="2200" b="1" i="1" dirty="0"/>
              <a:t>-in modules</a:t>
            </a:r>
          </a:p>
          <a:p>
            <a:pPr marL="0" indent="0">
              <a:buNone/>
            </a:pPr>
            <a:r>
              <a:rPr lang="nl-NL" b="1" dirty="0"/>
              <a:t>    </a:t>
            </a:r>
            <a:r>
              <a:rPr lang="nl-NL" b="1" dirty="0" err="1"/>
              <a:t>declarations</a:t>
            </a:r>
            <a:r>
              <a:rPr lang="nl-NL" b="1" dirty="0"/>
              <a:t>: [</a:t>
            </a:r>
            <a:r>
              <a:rPr lang="nl-NL" b="1" dirty="0" err="1">
                <a:solidFill>
                  <a:srgbClr val="FF0000"/>
                </a:solidFill>
              </a:rPr>
              <a:t>AppComponent</a:t>
            </a:r>
            <a:r>
              <a:rPr lang="nl-NL" b="1" dirty="0"/>
              <a:t> , </a:t>
            </a:r>
            <a:r>
              <a:rPr lang="nl-NL" b="1" dirty="0" err="1"/>
              <a:t>BookSearchComponent</a:t>
            </a:r>
            <a:r>
              <a:rPr lang="nl-NL" b="1" dirty="0"/>
              <a:t>, </a:t>
            </a:r>
            <a:r>
              <a:rPr lang="nl-NL" b="1" dirty="0" err="1"/>
              <a:t>DashboardComponent</a:t>
            </a:r>
            <a:r>
              <a:rPr lang="nl-NL" b="1" dirty="0"/>
              <a:t>],   </a:t>
            </a:r>
            <a:r>
              <a:rPr lang="nl-NL" sz="2200" b="1" i="1" dirty="0"/>
              <a:t>// </a:t>
            </a:r>
            <a:r>
              <a:rPr lang="nl-NL" sz="2200" b="1" i="1" dirty="0" err="1"/>
              <a:t>inject</a:t>
            </a:r>
            <a:r>
              <a:rPr lang="nl-NL" sz="2200" b="1" i="1" dirty="0"/>
              <a:t> </a:t>
            </a:r>
            <a:r>
              <a:rPr lang="nl-NL" sz="2200" b="1" i="1" dirty="0" err="1"/>
              <a:t>your</a:t>
            </a:r>
            <a:r>
              <a:rPr lang="nl-NL" sz="2200" b="1" i="1" dirty="0"/>
              <a:t> </a:t>
            </a:r>
            <a:r>
              <a:rPr lang="nl-NL" sz="2200" b="1" i="1" dirty="0" err="1"/>
              <a:t>own</a:t>
            </a:r>
            <a:r>
              <a:rPr lang="nl-NL" sz="2200" b="1" i="1" dirty="0"/>
              <a:t> </a:t>
            </a:r>
            <a:r>
              <a:rPr lang="nl-NL" sz="2200" b="1" i="1" dirty="0" err="1"/>
              <a:t>components</a:t>
            </a:r>
            <a:endParaRPr lang="nl-NL" sz="2200" b="1" i="1" dirty="0"/>
          </a:p>
          <a:p>
            <a:pPr marL="0" indent="0">
              <a:buNone/>
            </a:pPr>
            <a:r>
              <a:rPr lang="nl-NL" b="1" dirty="0"/>
              <a:t>    bootstrap: [</a:t>
            </a:r>
            <a:r>
              <a:rPr lang="nl-NL" sz="3800" b="1" dirty="0" err="1">
                <a:solidFill>
                  <a:srgbClr val="C00000"/>
                </a:solidFill>
              </a:rPr>
              <a:t>AppComponent</a:t>
            </a:r>
            <a:r>
              <a:rPr lang="nl-NL" sz="2200" b="1" dirty="0"/>
              <a:t>]        </a:t>
            </a:r>
            <a:r>
              <a:rPr lang="nl-NL" sz="2200" b="1" i="1" dirty="0"/>
              <a:t>// </a:t>
            </a:r>
            <a:r>
              <a:rPr lang="nl-NL" sz="2200" b="1" i="1" dirty="0" err="1"/>
              <a:t>main</a:t>
            </a:r>
            <a:r>
              <a:rPr lang="nl-NL" sz="2200" b="1" i="1" dirty="0"/>
              <a:t> component </a:t>
            </a:r>
            <a:r>
              <a:rPr lang="nl-NL" sz="2200" b="1" i="1" dirty="0" err="1"/>
              <a:t>you</a:t>
            </a:r>
            <a:r>
              <a:rPr lang="nl-NL" sz="2200" b="1" i="1" dirty="0"/>
              <a:t> </a:t>
            </a:r>
            <a:r>
              <a:rPr lang="nl-NL" sz="2200" b="1" i="1" dirty="0" err="1"/>
              <a:t>need</a:t>
            </a:r>
            <a:r>
              <a:rPr lang="nl-NL" sz="2200" b="1" i="1" dirty="0"/>
              <a:t> </a:t>
            </a:r>
            <a:r>
              <a:rPr lang="nl-NL" sz="2200" b="1" i="1" dirty="0" err="1"/>
              <a:t>to</a:t>
            </a:r>
            <a:r>
              <a:rPr lang="nl-NL" sz="2200" b="1" i="1" dirty="0"/>
              <a:t> bootstrap</a:t>
            </a:r>
          </a:p>
          <a:p>
            <a:pPr marL="0" indent="0">
              <a:buNone/>
            </a:pPr>
            <a:r>
              <a:rPr lang="nl-NL" b="1" dirty="0"/>
              <a:t>})</a:t>
            </a:r>
          </a:p>
          <a:p>
            <a:pPr marL="0" indent="0">
              <a:buNone/>
            </a:pPr>
            <a:endParaRPr lang="nl-NL" b="1" dirty="0"/>
          </a:p>
          <a:p>
            <a:pPr marL="0" indent="0">
              <a:buNone/>
            </a:pPr>
            <a:r>
              <a:rPr lang="nl-NL" b="1" dirty="0"/>
              <a:t>export class </a:t>
            </a:r>
            <a:r>
              <a:rPr lang="nl-NL" b="1" dirty="0" err="1"/>
              <a:t>AppModule</a:t>
            </a:r>
            <a:r>
              <a:rPr lang="nl-NL" b="1" dirty="0"/>
              <a:t> { }</a:t>
            </a:r>
          </a:p>
          <a:p>
            <a:pPr marL="0" indent="0">
              <a:buNone/>
            </a:pPr>
            <a:endParaRPr lang="nl-NL" b="1" dirty="0"/>
          </a:p>
          <a:p>
            <a:pPr marL="0" indent="0">
              <a:buNone/>
            </a:pPr>
            <a:endParaRPr lang="nl-NL" b="1" dirty="0"/>
          </a:p>
          <a:p>
            <a:pPr marL="0" indent="0">
              <a:buNone/>
            </a:pPr>
            <a:endParaRPr lang="nl-NL" b="1" dirty="0"/>
          </a:p>
          <a:p>
            <a:pPr marL="0" indent="0">
              <a:buNone/>
            </a:pPr>
            <a:endParaRPr lang="nl-NL" b="1" dirty="0"/>
          </a:p>
          <a:p>
            <a:pPr marL="0" indent="0">
              <a:buNone/>
            </a:pPr>
            <a:endParaRPr lang="nl-NL" b="1" dirty="0"/>
          </a:p>
          <a:p>
            <a:pPr marL="0" indent="0">
              <a:buNone/>
            </a:pPr>
            <a:endParaRPr lang="nl-NL" b="1" dirty="0"/>
          </a:p>
          <a:p>
            <a:pPr marL="0" indent="0">
              <a:buNone/>
            </a:pPr>
            <a:endParaRPr lang="nl-NL" dirty="0"/>
          </a:p>
          <a:p>
            <a:pPr marL="0" indent="0">
              <a:buNone/>
            </a:pPr>
            <a:endParaRPr lang="nl-NL" dirty="0"/>
          </a:p>
        </p:txBody>
      </p:sp>
    </p:spTree>
    <p:extLst>
      <p:ext uri="{BB962C8B-B14F-4D97-AF65-F5344CB8AC3E}">
        <p14:creationId xmlns:p14="http://schemas.microsoft.com/office/powerpoint/2010/main" val="382138273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5A8EC-5934-8B4E-BD33-D39AB82851E1}"/>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DCCB634-6A65-0A4E-A8BA-9AF5FC1D1FB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80074" y="538191"/>
            <a:ext cx="6317345" cy="5638772"/>
          </a:xfrm>
        </p:spPr>
      </p:pic>
    </p:spTree>
    <p:extLst>
      <p:ext uri="{BB962C8B-B14F-4D97-AF65-F5344CB8AC3E}">
        <p14:creationId xmlns:p14="http://schemas.microsoft.com/office/powerpoint/2010/main" val="42703108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681059" y="2142813"/>
            <a:ext cx="7327292" cy="1286378"/>
          </a:xfrm>
          <a:prstGeom prst="rect">
            <a:avLst/>
          </a:prstGeom>
        </p:spPr>
        <p:txBody>
          <a:bodyPr vert="horz" wrap="square" lIns="0" tIns="0" rIns="0" bIns="0" rtlCol="0">
            <a:spAutoFit/>
          </a:bodyPr>
          <a:lstStyle/>
          <a:p>
            <a:pPr marL="11516" algn="ctr"/>
            <a:r>
              <a:rPr sz="5395" b="1" spc="-5" dirty="0">
                <a:latin typeface="Verdana"/>
                <a:cs typeface="Verdana"/>
              </a:rPr>
              <a:t>Angula</a:t>
            </a:r>
            <a:r>
              <a:rPr sz="5395" b="1" dirty="0">
                <a:latin typeface="Verdana"/>
                <a:cs typeface="Verdana"/>
              </a:rPr>
              <a:t>r</a:t>
            </a:r>
            <a:r>
              <a:rPr sz="5395" b="1" spc="521" dirty="0">
                <a:latin typeface="Times New Roman"/>
                <a:cs typeface="Times New Roman"/>
              </a:rPr>
              <a:t> </a:t>
            </a:r>
            <a:r>
              <a:rPr sz="5395" b="1" dirty="0">
                <a:latin typeface="Verdana"/>
                <a:cs typeface="Verdana"/>
              </a:rPr>
              <a:t>CLI</a:t>
            </a:r>
            <a:endParaRPr sz="5395" dirty="0">
              <a:latin typeface="Verdana"/>
              <a:cs typeface="Verdana"/>
            </a:endParaRPr>
          </a:p>
          <a:p>
            <a:pPr marL="11516">
              <a:spcBef>
                <a:spcPts val="979"/>
              </a:spcBef>
            </a:pPr>
            <a:r>
              <a:rPr sz="2131" spc="9" dirty="0">
                <a:latin typeface="Verdana"/>
                <a:cs typeface="Verdana"/>
              </a:rPr>
              <a:t>Snel</a:t>
            </a:r>
            <a:r>
              <a:rPr sz="2131" spc="240" dirty="0">
                <a:latin typeface="Times New Roman"/>
                <a:cs typeface="Times New Roman"/>
              </a:rPr>
              <a:t> </a:t>
            </a:r>
            <a:r>
              <a:rPr sz="2131" spc="9" dirty="0">
                <a:latin typeface="Verdana"/>
                <a:cs typeface="Verdana"/>
              </a:rPr>
              <a:t>nieuwe</a:t>
            </a:r>
            <a:r>
              <a:rPr sz="2131" spc="240" dirty="0">
                <a:latin typeface="Times New Roman"/>
                <a:cs typeface="Times New Roman"/>
              </a:rPr>
              <a:t> </a:t>
            </a:r>
            <a:r>
              <a:rPr sz="2131" spc="9" dirty="0">
                <a:latin typeface="Verdana"/>
                <a:cs typeface="Verdana"/>
              </a:rPr>
              <a:t>projecten</a:t>
            </a:r>
            <a:r>
              <a:rPr sz="2131" spc="249" dirty="0">
                <a:latin typeface="Times New Roman"/>
                <a:cs typeface="Times New Roman"/>
              </a:rPr>
              <a:t> </a:t>
            </a:r>
            <a:r>
              <a:rPr sz="2131" spc="5" dirty="0">
                <a:latin typeface="Verdana"/>
                <a:cs typeface="Verdana"/>
              </a:rPr>
              <a:t>instelle</a:t>
            </a:r>
            <a:r>
              <a:rPr sz="2131" spc="9" dirty="0">
                <a:latin typeface="Verdana"/>
                <a:cs typeface="Verdana"/>
              </a:rPr>
              <a:t>n</a:t>
            </a:r>
            <a:r>
              <a:rPr sz="2131" spc="258" dirty="0">
                <a:latin typeface="Times New Roman"/>
                <a:cs typeface="Times New Roman"/>
              </a:rPr>
              <a:t> </a:t>
            </a:r>
            <a:r>
              <a:rPr sz="2131" spc="9" dirty="0">
                <a:latin typeface="Verdana"/>
                <a:cs typeface="Verdana"/>
              </a:rPr>
              <a:t>via</a:t>
            </a:r>
            <a:r>
              <a:rPr sz="2131" spc="227" dirty="0">
                <a:latin typeface="Times New Roman"/>
                <a:cs typeface="Times New Roman"/>
              </a:rPr>
              <a:t> </a:t>
            </a:r>
            <a:r>
              <a:rPr sz="2131" spc="9" dirty="0">
                <a:latin typeface="Verdana"/>
                <a:cs typeface="Verdana"/>
              </a:rPr>
              <a:t>de</a:t>
            </a:r>
            <a:r>
              <a:rPr sz="2131" spc="227" dirty="0">
                <a:latin typeface="Times New Roman"/>
                <a:cs typeface="Times New Roman"/>
              </a:rPr>
              <a:t> </a:t>
            </a:r>
            <a:r>
              <a:rPr sz="2131" spc="14" dirty="0">
                <a:latin typeface="Verdana"/>
                <a:cs typeface="Verdana"/>
              </a:rPr>
              <a:t>command</a:t>
            </a:r>
            <a:r>
              <a:rPr sz="2131" spc="218" dirty="0">
                <a:latin typeface="Times New Roman"/>
                <a:cs typeface="Times New Roman"/>
              </a:rPr>
              <a:t> </a:t>
            </a:r>
            <a:r>
              <a:rPr sz="2131" spc="5" dirty="0">
                <a:latin typeface="Verdana"/>
                <a:cs typeface="Verdana"/>
              </a:rPr>
              <a:t>line</a:t>
            </a:r>
            <a:endParaRPr sz="2131" dirty="0">
              <a:latin typeface="Verdana"/>
              <a:cs typeface="Verdana"/>
            </a:endParaRPr>
          </a:p>
        </p:txBody>
      </p:sp>
    </p:spTree>
    <p:extLst>
      <p:ext uri="{BB962C8B-B14F-4D97-AF65-F5344CB8AC3E}">
        <p14:creationId xmlns:p14="http://schemas.microsoft.com/office/powerpoint/2010/main" val="8690832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403516" y="490597"/>
            <a:ext cx="8217162" cy="5330929"/>
          </a:xfrm>
          <a:prstGeom prst="rect">
            <a:avLst/>
          </a:prstGeom>
          <a:blipFill>
            <a:blip r:embed="rId3" cstate="print"/>
            <a:stretch>
              <a:fillRect/>
            </a:stretch>
          </a:blipFill>
        </p:spPr>
        <p:txBody>
          <a:bodyPr wrap="square" lIns="0" tIns="0" rIns="0" bIns="0" rtlCol="0"/>
          <a:lstStyle/>
          <a:p>
            <a:endParaRPr sz="1632"/>
          </a:p>
        </p:txBody>
      </p:sp>
    </p:spTree>
    <p:extLst>
      <p:ext uri="{BB962C8B-B14F-4D97-AF65-F5344CB8AC3E}">
        <p14:creationId xmlns:p14="http://schemas.microsoft.com/office/powerpoint/2010/main" val="31329170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58827-208D-7243-9C41-8F504DF7E502}"/>
              </a:ext>
            </a:extLst>
          </p:cNvPr>
          <p:cNvSpPr>
            <a:spLocks noGrp="1"/>
          </p:cNvSpPr>
          <p:nvPr>
            <p:ph type="title"/>
          </p:nvPr>
        </p:nvSpPr>
        <p:spPr/>
        <p:txBody>
          <a:bodyPr/>
          <a:lstStyle/>
          <a:p>
            <a:pPr algn="ctr"/>
            <a:r>
              <a:rPr lang="en-US" b="1" dirty="0"/>
              <a:t>Install/Upgrade Angular CLI to 7</a:t>
            </a:r>
          </a:p>
        </p:txBody>
      </p:sp>
      <p:sp>
        <p:nvSpPr>
          <p:cNvPr id="3" name="Content Placeholder 2">
            <a:extLst>
              <a:ext uri="{FF2B5EF4-FFF2-40B4-BE49-F238E27FC236}">
                <a16:creationId xmlns:a16="http://schemas.microsoft.com/office/drawing/2014/main" id="{3178E31A-A894-5840-A53A-C89D8D0D7360}"/>
              </a:ext>
            </a:extLst>
          </p:cNvPr>
          <p:cNvSpPr>
            <a:spLocks noGrp="1"/>
          </p:cNvSpPr>
          <p:nvPr>
            <p:ph idx="1"/>
          </p:nvPr>
        </p:nvSpPr>
        <p:spPr/>
        <p:txBody>
          <a:bodyPr/>
          <a:lstStyle/>
          <a:p>
            <a:r>
              <a:rPr lang="en-US" dirty="0"/>
              <a:t>Install node (check: </a:t>
            </a:r>
            <a:r>
              <a:rPr lang="en-US" b="1" dirty="0">
                <a:solidFill>
                  <a:srgbClr val="FF0000"/>
                </a:solidFill>
              </a:rPr>
              <a:t>node -v</a:t>
            </a:r>
            <a:r>
              <a:rPr lang="en-US" dirty="0"/>
              <a:t>)</a:t>
            </a:r>
          </a:p>
          <a:p>
            <a:pPr marL="0" indent="0">
              <a:buNone/>
            </a:pPr>
            <a:endParaRPr lang="en-US" dirty="0"/>
          </a:p>
          <a:p>
            <a:pPr marL="0" indent="0">
              <a:buNone/>
            </a:pPr>
            <a:r>
              <a:rPr lang="en-US" dirty="0"/>
              <a:t>Check your current version of </a:t>
            </a:r>
            <a:r>
              <a:rPr lang="en-US" b="1" dirty="0"/>
              <a:t>Angular CLI:</a:t>
            </a:r>
            <a:r>
              <a:rPr lang="en-US" dirty="0"/>
              <a:t> </a:t>
            </a:r>
          </a:p>
          <a:p>
            <a:pPr marL="457200" lvl="1" indent="0">
              <a:buNone/>
            </a:pPr>
            <a:r>
              <a:rPr lang="en-US" b="1" dirty="0">
                <a:solidFill>
                  <a:srgbClr val="FF0000"/>
                </a:solidFill>
              </a:rPr>
              <a:t>ng </a:t>
            </a:r>
            <a:r>
              <a:rPr lang="en-US" b="1" i="1" dirty="0">
                <a:solidFill>
                  <a:srgbClr val="FF0000"/>
                </a:solidFill>
              </a:rPr>
              <a:t>–version</a:t>
            </a:r>
          </a:p>
          <a:p>
            <a:pPr marL="0" indent="0">
              <a:buNone/>
            </a:pPr>
            <a:endParaRPr lang="en-US" dirty="0"/>
          </a:p>
          <a:p>
            <a:pPr marL="0" indent="0">
              <a:buNone/>
            </a:pPr>
            <a:r>
              <a:rPr lang="en-US" dirty="0"/>
              <a:t>Uninstall the </a:t>
            </a:r>
            <a:r>
              <a:rPr lang="en-US" b="1" dirty="0"/>
              <a:t>angular-cli package </a:t>
            </a:r>
            <a:r>
              <a:rPr lang="en-US" dirty="0"/>
              <a:t>globally:</a:t>
            </a:r>
          </a:p>
          <a:p>
            <a:pPr marL="457200" lvl="1" indent="0">
              <a:buNone/>
            </a:pPr>
            <a:r>
              <a:rPr lang="en-US" b="1" dirty="0"/>
              <a:t>[</a:t>
            </a:r>
            <a:r>
              <a:rPr lang="en-US" b="1" dirty="0" err="1"/>
              <a:t>sudo</a:t>
            </a:r>
            <a:r>
              <a:rPr lang="en-US" b="1" dirty="0"/>
              <a:t>]</a:t>
            </a:r>
            <a:r>
              <a:rPr lang="en-US" dirty="0"/>
              <a:t> </a:t>
            </a:r>
            <a:r>
              <a:rPr lang="en-US" dirty="0" err="1">
                <a:solidFill>
                  <a:srgbClr val="FF0000"/>
                </a:solidFill>
              </a:rPr>
              <a:t>npm</a:t>
            </a:r>
            <a:r>
              <a:rPr lang="en-US" dirty="0">
                <a:solidFill>
                  <a:srgbClr val="FF0000"/>
                </a:solidFill>
              </a:rPr>
              <a:t> </a:t>
            </a:r>
            <a:r>
              <a:rPr lang="en-US" b="1" dirty="0">
                <a:solidFill>
                  <a:srgbClr val="FF0000"/>
                </a:solidFill>
              </a:rPr>
              <a:t>uninstall</a:t>
            </a:r>
            <a:r>
              <a:rPr lang="en-US" dirty="0">
                <a:solidFill>
                  <a:srgbClr val="FF0000"/>
                </a:solidFill>
              </a:rPr>
              <a:t> -g angular-cli        </a:t>
            </a:r>
            <a:r>
              <a:rPr lang="en-US" i="1" dirty="0"/>
              <a:t>// For Mac </a:t>
            </a:r>
          </a:p>
          <a:p>
            <a:pPr marL="457200" lvl="1" indent="0">
              <a:buNone/>
            </a:pPr>
            <a:r>
              <a:rPr lang="en-US" dirty="0" err="1">
                <a:solidFill>
                  <a:srgbClr val="FF0000"/>
                </a:solidFill>
              </a:rPr>
              <a:t>npm</a:t>
            </a:r>
            <a:r>
              <a:rPr lang="en-US" dirty="0">
                <a:solidFill>
                  <a:srgbClr val="FF0000"/>
                </a:solidFill>
              </a:rPr>
              <a:t> </a:t>
            </a:r>
            <a:r>
              <a:rPr lang="en-US" b="1" dirty="0">
                <a:solidFill>
                  <a:srgbClr val="FF0000"/>
                </a:solidFill>
              </a:rPr>
              <a:t>uninstall</a:t>
            </a:r>
            <a:r>
              <a:rPr lang="en-US" dirty="0">
                <a:solidFill>
                  <a:srgbClr val="FF0000"/>
                </a:solidFill>
              </a:rPr>
              <a:t> -g angular-cli                 </a:t>
            </a:r>
            <a:r>
              <a:rPr lang="en-US" i="1" dirty="0"/>
              <a:t>// For Windows</a:t>
            </a:r>
          </a:p>
          <a:p>
            <a:endParaRPr lang="en-US" dirty="0"/>
          </a:p>
          <a:p>
            <a:endParaRPr lang="en-US" dirty="0"/>
          </a:p>
        </p:txBody>
      </p:sp>
    </p:spTree>
    <p:extLst>
      <p:ext uri="{BB962C8B-B14F-4D97-AF65-F5344CB8AC3E}">
        <p14:creationId xmlns:p14="http://schemas.microsoft.com/office/powerpoint/2010/main" val="161690255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8D587-0C50-394C-9AE8-8148E9FA6F61}"/>
              </a:ext>
            </a:extLst>
          </p:cNvPr>
          <p:cNvSpPr>
            <a:spLocks noGrp="1"/>
          </p:cNvSpPr>
          <p:nvPr>
            <p:ph type="title"/>
          </p:nvPr>
        </p:nvSpPr>
        <p:spPr/>
        <p:txBody>
          <a:bodyPr/>
          <a:lstStyle/>
          <a:p>
            <a:pPr algn="ctr"/>
            <a:r>
              <a:rPr lang="en-US" b="1" dirty="0"/>
              <a:t>Install/Upgrade Angular CLI to 7</a:t>
            </a:r>
            <a:endParaRPr lang="en-US" dirty="0"/>
          </a:p>
        </p:txBody>
      </p:sp>
      <p:sp>
        <p:nvSpPr>
          <p:cNvPr id="3" name="Content Placeholder 2">
            <a:extLst>
              <a:ext uri="{FF2B5EF4-FFF2-40B4-BE49-F238E27FC236}">
                <a16:creationId xmlns:a16="http://schemas.microsoft.com/office/drawing/2014/main" id="{08D75996-D6D5-1A46-BF96-DD2E5DCE4BF1}"/>
              </a:ext>
            </a:extLst>
          </p:cNvPr>
          <p:cNvSpPr>
            <a:spLocks noGrp="1"/>
          </p:cNvSpPr>
          <p:nvPr>
            <p:ph idx="1"/>
          </p:nvPr>
        </p:nvSpPr>
        <p:spPr/>
        <p:txBody>
          <a:bodyPr/>
          <a:lstStyle/>
          <a:p>
            <a:pPr marL="0" indent="0">
              <a:buNone/>
            </a:pPr>
            <a:r>
              <a:rPr lang="en-US" dirty="0"/>
              <a:t>Clear the cache </a:t>
            </a:r>
          </a:p>
          <a:p>
            <a:pPr marL="457200" lvl="1" indent="0">
              <a:buNone/>
            </a:pPr>
            <a:r>
              <a:rPr lang="en-US" b="1" dirty="0"/>
              <a:t>[</a:t>
            </a:r>
            <a:r>
              <a:rPr lang="en-US" b="1" dirty="0" err="1"/>
              <a:t>sudo</a:t>
            </a:r>
            <a:r>
              <a:rPr lang="en-US" b="1" dirty="0"/>
              <a:t>] </a:t>
            </a:r>
            <a:r>
              <a:rPr lang="en-US" b="1" dirty="0" err="1">
                <a:solidFill>
                  <a:srgbClr val="FF0000"/>
                </a:solidFill>
              </a:rPr>
              <a:t>npm</a:t>
            </a:r>
            <a:r>
              <a:rPr lang="en-US" b="1" dirty="0">
                <a:solidFill>
                  <a:srgbClr val="FF0000"/>
                </a:solidFill>
              </a:rPr>
              <a:t> cache verify</a:t>
            </a:r>
          </a:p>
          <a:p>
            <a:endParaRPr lang="en-US" dirty="0"/>
          </a:p>
          <a:p>
            <a:pPr marL="0" indent="0">
              <a:buNone/>
            </a:pPr>
            <a:r>
              <a:rPr lang="en-US" dirty="0" err="1"/>
              <a:t>npm</a:t>
            </a:r>
            <a:r>
              <a:rPr lang="en-US" dirty="0"/>
              <a:t> version is &lt; 5. (</a:t>
            </a:r>
            <a:r>
              <a:rPr lang="en-US" dirty="0" err="1"/>
              <a:t>npm</a:t>
            </a:r>
            <a:r>
              <a:rPr lang="en-US" dirty="0"/>
              <a:t> --version)</a:t>
            </a:r>
          </a:p>
          <a:p>
            <a:pPr marL="457200" lvl="1" indent="0">
              <a:buNone/>
            </a:pPr>
            <a:r>
              <a:rPr lang="en-US" b="1" dirty="0" err="1">
                <a:solidFill>
                  <a:srgbClr val="FF0000"/>
                </a:solidFill>
              </a:rPr>
              <a:t>npm</a:t>
            </a:r>
            <a:r>
              <a:rPr lang="en-US" b="1" dirty="0">
                <a:solidFill>
                  <a:srgbClr val="FF0000"/>
                </a:solidFill>
              </a:rPr>
              <a:t> cache clean</a:t>
            </a:r>
          </a:p>
          <a:p>
            <a:endParaRPr lang="en-US" dirty="0"/>
          </a:p>
          <a:p>
            <a:pPr marL="0" indent="0">
              <a:buNone/>
            </a:pPr>
            <a:r>
              <a:rPr lang="en-US" dirty="0"/>
              <a:t>Install the Angular CLI</a:t>
            </a:r>
          </a:p>
          <a:p>
            <a:pPr marL="457200" lvl="1" indent="0">
              <a:buNone/>
            </a:pPr>
            <a:r>
              <a:rPr lang="en-US" b="1" dirty="0"/>
              <a:t>[</a:t>
            </a:r>
            <a:r>
              <a:rPr lang="en-US" b="1" dirty="0" err="1"/>
              <a:t>sudo</a:t>
            </a:r>
            <a:r>
              <a:rPr lang="en-US" b="1" dirty="0"/>
              <a:t>]</a:t>
            </a:r>
            <a:r>
              <a:rPr lang="en-US" dirty="0"/>
              <a:t> </a:t>
            </a:r>
            <a:r>
              <a:rPr lang="en-US" b="1" dirty="0" err="1">
                <a:solidFill>
                  <a:srgbClr val="FF0000"/>
                </a:solidFill>
              </a:rPr>
              <a:t>npm</a:t>
            </a:r>
            <a:r>
              <a:rPr lang="en-US" b="1" dirty="0">
                <a:solidFill>
                  <a:srgbClr val="FF0000"/>
                </a:solidFill>
              </a:rPr>
              <a:t> install -g @angular/</a:t>
            </a:r>
            <a:r>
              <a:rPr lang="en-US" b="1" dirty="0" err="1">
                <a:solidFill>
                  <a:srgbClr val="FF0000"/>
                </a:solidFill>
              </a:rPr>
              <a:t>cli@latest</a:t>
            </a:r>
            <a:endParaRPr lang="en-US" b="1" dirty="0">
              <a:solidFill>
                <a:srgbClr val="FF0000"/>
              </a:solidFill>
            </a:endParaRPr>
          </a:p>
          <a:p>
            <a:endParaRPr lang="en-US" b="1" dirty="0"/>
          </a:p>
        </p:txBody>
      </p:sp>
    </p:spTree>
    <p:extLst>
      <p:ext uri="{BB962C8B-B14F-4D97-AF65-F5344CB8AC3E}">
        <p14:creationId xmlns:p14="http://schemas.microsoft.com/office/powerpoint/2010/main" val="215258697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EEB1BB-7ED7-534E-855F-ADE9F4E0B995}"/>
              </a:ext>
            </a:extLst>
          </p:cNvPr>
          <p:cNvSpPr>
            <a:spLocks noGrp="1"/>
          </p:cNvSpPr>
          <p:nvPr>
            <p:ph type="title"/>
          </p:nvPr>
        </p:nvSpPr>
        <p:spPr/>
        <p:txBody>
          <a:bodyPr>
            <a:normAutofit fontScale="90000"/>
          </a:bodyPr>
          <a:lstStyle/>
          <a:p>
            <a:pPr algn="ctr"/>
            <a:br>
              <a:rPr lang="en-US" dirty="0"/>
            </a:br>
            <a:r>
              <a:rPr lang="en-US" b="1" dirty="0">
                <a:solidFill>
                  <a:srgbClr val="FFC000"/>
                </a:solidFill>
              </a:rPr>
              <a:t>Check your Angular CLI version</a:t>
            </a:r>
            <a:br>
              <a:rPr lang="en-US" dirty="0"/>
            </a:br>
            <a:endParaRPr lang="en-US" dirty="0"/>
          </a:p>
        </p:txBody>
      </p:sp>
      <p:sp>
        <p:nvSpPr>
          <p:cNvPr id="3" name="Content Placeholder 2">
            <a:extLst>
              <a:ext uri="{FF2B5EF4-FFF2-40B4-BE49-F238E27FC236}">
                <a16:creationId xmlns:a16="http://schemas.microsoft.com/office/drawing/2014/main" id="{A4680F6B-9DCF-5941-91D8-83A3E3E63BB9}"/>
              </a:ext>
            </a:extLst>
          </p:cNvPr>
          <p:cNvSpPr>
            <a:spLocks noGrp="1"/>
          </p:cNvSpPr>
          <p:nvPr>
            <p:ph idx="1"/>
          </p:nvPr>
        </p:nvSpPr>
        <p:spPr/>
        <p:txBody>
          <a:bodyPr/>
          <a:lstStyle/>
          <a:p>
            <a:pPr marL="0" indent="0">
              <a:buNone/>
            </a:pPr>
            <a:endParaRPr lang="en-US" dirty="0"/>
          </a:p>
        </p:txBody>
      </p:sp>
      <p:pic>
        <p:nvPicPr>
          <p:cNvPr id="5" name="Picture 4">
            <a:extLst>
              <a:ext uri="{FF2B5EF4-FFF2-40B4-BE49-F238E27FC236}">
                <a16:creationId xmlns:a16="http://schemas.microsoft.com/office/drawing/2014/main" id="{1BD8543E-9F27-1241-874A-E73D507321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42447" y="1686043"/>
            <a:ext cx="4595159" cy="5171957"/>
          </a:xfrm>
          <a:prstGeom prst="rect">
            <a:avLst/>
          </a:prstGeom>
        </p:spPr>
      </p:pic>
    </p:spTree>
    <p:extLst>
      <p:ext uri="{BB962C8B-B14F-4D97-AF65-F5344CB8AC3E}">
        <p14:creationId xmlns:p14="http://schemas.microsoft.com/office/powerpoint/2010/main" val="10608435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85AE0-7067-204C-BF6C-62E0EC097AF9}"/>
              </a:ext>
            </a:extLst>
          </p:cNvPr>
          <p:cNvSpPr>
            <a:spLocks noGrp="1"/>
          </p:cNvSpPr>
          <p:nvPr>
            <p:ph type="title"/>
          </p:nvPr>
        </p:nvSpPr>
        <p:spPr/>
        <p:txBody>
          <a:bodyPr/>
          <a:lstStyle/>
          <a:p>
            <a:pPr algn="ctr"/>
            <a:r>
              <a:rPr lang="en-US" b="1" dirty="0"/>
              <a:t>GITHUB</a:t>
            </a:r>
          </a:p>
        </p:txBody>
      </p:sp>
      <p:sp>
        <p:nvSpPr>
          <p:cNvPr id="3" name="Content Placeholder 2">
            <a:extLst>
              <a:ext uri="{FF2B5EF4-FFF2-40B4-BE49-F238E27FC236}">
                <a16:creationId xmlns:a16="http://schemas.microsoft.com/office/drawing/2014/main" id="{1D617008-351A-C742-B966-9E48E3EC32BA}"/>
              </a:ext>
            </a:extLst>
          </p:cNvPr>
          <p:cNvSpPr>
            <a:spLocks noGrp="1"/>
          </p:cNvSpPr>
          <p:nvPr>
            <p:ph idx="1"/>
          </p:nvPr>
        </p:nvSpPr>
        <p:spPr/>
        <p:txBody>
          <a:bodyPr/>
          <a:lstStyle/>
          <a:p>
            <a:endParaRPr lang="en-US" dirty="0"/>
          </a:p>
          <a:p>
            <a:endParaRPr lang="en-US" b="1" dirty="0">
              <a:solidFill>
                <a:srgbClr val="0070C0"/>
              </a:solidFill>
            </a:endParaRPr>
          </a:p>
          <a:p>
            <a:pPr marL="0" indent="0" algn="ctr">
              <a:buNone/>
            </a:pPr>
            <a:r>
              <a:rPr lang="en-US" b="1" dirty="0">
                <a:solidFill>
                  <a:srgbClr val="C00000"/>
                </a:solidFill>
              </a:rPr>
              <a:t>https://</a:t>
            </a:r>
            <a:r>
              <a:rPr lang="en-US" b="1" dirty="0" err="1">
                <a:solidFill>
                  <a:srgbClr val="C00000"/>
                </a:solidFill>
              </a:rPr>
              <a:t>github.com</a:t>
            </a:r>
            <a:r>
              <a:rPr lang="en-US" b="1" dirty="0">
                <a:solidFill>
                  <a:srgbClr val="C00000"/>
                </a:solidFill>
              </a:rPr>
              <a:t>/petereijgermans11/workshop-angular7</a:t>
            </a:r>
          </a:p>
        </p:txBody>
      </p:sp>
    </p:spTree>
    <p:extLst>
      <p:ext uri="{BB962C8B-B14F-4D97-AF65-F5344CB8AC3E}">
        <p14:creationId xmlns:p14="http://schemas.microsoft.com/office/powerpoint/2010/main" val="32029660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86E05-8977-DD46-9FEB-8082D9FC42C6}"/>
              </a:ext>
            </a:extLst>
          </p:cNvPr>
          <p:cNvSpPr>
            <a:spLocks noGrp="1"/>
          </p:cNvSpPr>
          <p:nvPr>
            <p:ph type="title"/>
          </p:nvPr>
        </p:nvSpPr>
        <p:spPr/>
        <p:txBody>
          <a:bodyPr/>
          <a:lstStyle/>
          <a:p>
            <a:pPr algn="ctr"/>
            <a:r>
              <a:rPr lang="en-US" b="1" dirty="0"/>
              <a:t>Clear the cache</a:t>
            </a:r>
          </a:p>
        </p:txBody>
      </p:sp>
      <p:sp>
        <p:nvSpPr>
          <p:cNvPr id="3" name="Content Placeholder 2">
            <a:extLst>
              <a:ext uri="{FF2B5EF4-FFF2-40B4-BE49-F238E27FC236}">
                <a16:creationId xmlns:a16="http://schemas.microsoft.com/office/drawing/2014/main" id="{D3DDF2C1-4928-3C4A-A4C8-EB8F0CC6E515}"/>
              </a:ext>
            </a:extLst>
          </p:cNvPr>
          <p:cNvSpPr>
            <a:spLocks noGrp="1"/>
          </p:cNvSpPr>
          <p:nvPr>
            <p:ph idx="1"/>
          </p:nvPr>
        </p:nvSpPr>
        <p:spPr>
          <a:xfrm>
            <a:off x="838200" y="1825625"/>
            <a:ext cx="10515600" cy="4351338"/>
          </a:xfrm>
        </p:spPr>
        <p:txBody>
          <a:bodyPr/>
          <a:lstStyle/>
          <a:p>
            <a:pPr marL="0" indent="0">
              <a:buNone/>
            </a:pPr>
            <a:r>
              <a:rPr lang="en-US" dirty="0"/>
              <a:t>After updating both the global and local package, clear the cache to avoid errors:</a:t>
            </a:r>
          </a:p>
          <a:p>
            <a:pPr marL="0" indent="0">
              <a:buNone/>
            </a:pPr>
            <a:endParaRPr lang="en-US" dirty="0"/>
          </a:p>
          <a:p>
            <a:pPr marL="457200" lvl="1" indent="0">
              <a:buNone/>
            </a:pPr>
            <a:r>
              <a:rPr lang="en-US" b="1" dirty="0" err="1">
                <a:solidFill>
                  <a:srgbClr val="FF0000"/>
                </a:solidFill>
              </a:rPr>
              <a:t>npm</a:t>
            </a:r>
            <a:r>
              <a:rPr lang="en-US" b="1" dirty="0">
                <a:solidFill>
                  <a:srgbClr val="FF0000"/>
                </a:solidFill>
              </a:rPr>
              <a:t> cache verify</a:t>
            </a:r>
            <a:r>
              <a:rPr lang="en-US" dirty="0">
                <a:solidFill>
                  <a:srgbClr val="FF0000"/>
                </a:solidFill>
              </a:rPr>
              <a:t> </a:t>
            </a:r>
            <a:r>
              <a:rPr lang="en-US" dirty="0"/>
              <a:t>(recommended) </a:t>
            </a:r>
          </a:p>
          <a:p>
            <a:pPr marL="457200" lvl="1" indent="0">
              <a:buNone/>
            </a:pPr>
            <a:endParaRPr lang="en-US" b="1" dirty="0">
              <a:solidFill>
                <a:srgbClr val="FF0000"/>
              </a:solidFill>
            </a:endParaRPr>
          </a:p>
          <a:p>
            <a:pPr marL="457200" lvl="1" indent="0">
              <a:buNone/>
            </a:pPr>
            <a:r>
              <a:rPr lang="en-US" b="1" dirty="0" err="1">
                <a:solidFill>
                  <a:srgbClr val="FF0000"/>
                </a:solidFill>
              </a:rPr>
              <a:t>npm</a:t>
            </a:r>
            <a:r>
              <a:rPr lang="en-US" b="1" dirty="0">
                <a:solidFill>
                  <a:srgbClr val="FF0000"/>
                </a:solidFill>
              </a:rPr>
              <a:t> cache clean </a:t>
            </a:r>
            <a:r>
              <a:rPr lang="en-US" dirty="0"/>
              <a:t>(for older </a:t>
            </a:r>
            <a:r>
              <a:rPr lang="en-US" dirty="0" err="1"/>
              <a:t>npm</a:t>
            </a:r>
            <a:r>
              <a:rPr lang="en-US" dirty="0"/>
              <a:t> versions)</a:t>
            </a:r>
          </a:p>
          <a:p>
            <a:endParaRPr lang="en-US" dirty="0"/>
          </a:p>
          <a:p>
            <a:endParaRPr lang="en-US" dirty="0"/>
          </a:p>
        </p:txBody>
      </p:sp>
    </p:spTree>
    <p:extLst>
      <p:ext uri="{BB962C8B-B14F-4D97-AF65-F5344CB8AC3E}">
        <p14:creationId xmlns:p14="http://schemas.microsoft.com/office/powerpoint/2010/main" val="23912322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A70A3-D1C9-654D-AE88-7509159EF765}"/>
              </a:ext>
            </a:extLst>
          </p:cNvPr>
          <p:cNvSpPr>
            <a:spLocks noGrp="1"/>
          </p:cNvSpPr>
          <p:nvPr>
            <p:ph type="title"/>
          </p:nvPr>
        </p:nvSpPr>
        <p:spPr/>
        <p:txBody>
          <a:bodyPr>
            <a:normAutofit fontScale="90000"/>
          </a:bodyPr>
          <a:lstStyle/>
          <a:p>
            <a:pPr algn="ctr"/>
            <a:br>
              <a:rPr lang="en-US" b="1" dirty="0"/>
            </a:br>
            <a:r>
              <a:rPr lang="en-US" b="1" dirty="0"/>
              <a:t>Update Angular Packages</a:t>
            </a:r>
            <a:br>
              <a:rPr lang="en-US" dirty="0"/>
            </a:br>
            <a:endParaRPr lang="en-US" dirty="0"/>
          </a:p>
        </p:txBody>
      </p:sp>
      <p:sp>
        <p:nvSpPr>
          <p:cNvPr id="3" name="Content Placeholder 2">
            <a:extLst>
              <a:ext uri="{FF2B5EF4-FFF2-40B4-BE49-F238E27FC236}">
                <a16:creationId xmlns:a16="http://schemas.microsoft.com/office/drawing/2014/main" id="{4F5D246B-625C-2746-A225-29496A116E3C}"/>
              </a:ext>
            </a:extLst>
          </p:cNvPr>
          <p:cNvSpPr>
            <a:spLocks noGrp="1"/>
          </p:cNvSpPr>
          <p:nvPr>
            <p:ph idx="1"/>
          </p:nvPr>
        </p:nvSpPr>
        <p:spPr/>
        <p:txBody>
          <a:bodyPr/>
          <a:lstStyle/>
          <a:p>
            <a:pPr marL="457200" lvl="1" indent="0">
              <a:buNone/>
            </a:pPr>
            <a:endParaRPr lang="en-US" b="1" dirty="0">
              <a:solidFill>
                <a:srgbClr val="FF0000"/>
              </a:solidFill>
            </a:endParaRPr>
          </a:p>
          <a:p>
            <a:pPr marL="457200" lvl="1" indent="0">
              <a:buNone/>
            </a:pPr>
            <a:r>
              <a:rPr lang="en-US" b="1" dirty="0">
                <a:solidFill>
                  <a:srgbClr val="FF0000"/>
                </a:solidFill>
              </a:rPr>
              <a:t>ng update </a:t>
            </a:r>
            <a:r>
              <a:rPr lang="en-US" dirty="0"/>
              <a:t>@angular/core</a:t>
            </a:r>
          </a:p>
          <a:p>
            <a:endParaRPr lang="en-US" dirty="0"/>
          </a:p>
          <a:p>
            <a:pPr marL="457200" lvl="1" indent="0">
              <a:buNone/>
            </a:pPr>
            <a:r>
              <a:rPr lang="en-US" b="1" dirty="0">
                <a:solidFill>
                  <a:srgbClr val="FF0000"/>
                </a:solidFill>
              </a:rPr>
              <a:t>ng update </a:t>
            </a:r>
            <a:r>
              <a:rPr lang="en-US" dirty="0" err="1"/>
              <a:t>rxjs</a:t>
            </a:r>
            <a:endParaRPr lang="en-US" dirty="0"/>
          </a:p>
          <a:p>
            <a:endParaRPr lang="en-US" dirty="0"/>
          </a:p>
          <a:p>
            <a:endParaRPr lang="en-US" dirty="0"/>
          </a:p>
        </p:txBody>
      </p:sp>
    </p:spTree>
    <p:extLst>
      <p:ext uri="{BB962C8B-B14F-4D97-AF65-F5344CB8AC3E}">
        <p14:creationId xmlns:p14="http://schemas.microsoft.com/office/powerpoint/2010/main" val="36215574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4CB39-AC58-E74A-BA22-A51DF31D911F}"/>
              </a:ext>
            </a:extLst>
          </p:cNvPr>
          <p:cNvSpPr>
            <a:spLocks noGrp="1"/>
          </p:cNvSpPr>
          <p:nvPr>
            <p:ph type="title"/>
          </p:nvPr>
        </p:nvSpPr>
        <p:spPr/>
        <p:txBody>
          <a:bodyPr>
            <a:normAutofit/>
          </a:bodyPr>
          <a:lstStyle/>
          <a:p>
            <a:pPr algn="ctr"/>
            <a:br>
              <a:rPr lang="en-US" b="1" dirty="0"/>
            </a:br>
            <a:endParaRPr lang="en-US" dirty="0"/>
          </a:p>
        </p:txBody>
      </p:sp>
      <p:sp>
        <p:nvSpPr>
          <p:cNvPr id="3" name="Content Placeholder 2">
            <a:extLst>
              <a:ext uri="{FF2B5EF4-FFF2-40B4-BE49-F238E27FC236}">
                <a16:creationId xmlns:a16="http://schemas.microsoft.com/office/drawing/2014/main" id="{99F0CA33-5B0A-D442-9234-D62F1F889B76}"/>
              </a:ext>
            </a:extLst>
          </p:cNvPr>
          <p:cNvSpPr>
            <a:spLocks noGrp="1"/>
          </p:cNvSpPr>
          <p:nvPr>
            <p:ph idx="1"/>
          </p:nvPr>
        </p:nvSpPr>
        <p:spPr/>
        <p:txBody>
          <a:bodyPr/>
          <a:lstStyle/>
          <a:p>
            <a:endParaRPr lang="en-US" dirty="0"/>
          </a:p>
          <a:p>
            <a:pPr marL="0" indent="0" algn="ctr">
              <a:buNone/>
            </a:pPr>
            <a:r>
              <a:rPr lang="en-US" sz="5400" b="1" dirty="0">
                <a:solidFill>
                  <a:srgbClr val="C00000"/>
                </a:solidFill>
              </a:rPr>
              <a:t>Scaffolding - Angular CLI </a:t>
            </a:r>
            <a:br>
              <a:rPr lang="en-US" dirty="0"/>
            </a:br>
            <a:endParaRPr lang="en-US" dirty="0"/>
          </a:p>
          <a:p>
            <a:endParaRPr lang="en-US" dirty="0"/>
          </a:p>
        </p:txBody>
      </p:sp>
    </p:spTree>
    <p:extLst>
      <p:ext uri="{BB962C8B-B14F-4D97-AF65-F5344CB8AC3E}">
        <p14:creationId xmlns:p14="http://schemas.microsoft.com/office/powerpoint/2010/main" val="194438858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4D668-C6AE-7C40-8333-A1BA943FE5DC}"/>
              </a:ext>
            </a:extLst>
          </p:cNvPr>
          <p:cNvSpPr>
            <a:spLocks noGrp="1"/>
          </p:cNvSpPr>
          <p:nvPr>
            <p:ph type="title"/>
          </p:nvPr>
        </p:nvSpPr>
        <p:spPr/>
        <p:txBody>
          <a:bodyPr/>
          <a:lstStyle/>
          <a:p>
            <a:pPr algn="ctr"/>
            <a:r>
              <a:rPr lang="en-US" b="1" dirty="0">
                <a:solidFill>
                  <a:srgbClr val="FFC000"/>
                </a:solidFill>
              </a:rPr>
              <a:t>Generating an Angular project</a:t>
            </a:r>
            <a:endParaRPr lang="en-US" dirty="0"/>
          </a:p>
        </p:txBody>
      </p:sp>
      <p:sp>
        <p:nvSpPr>
          <p:cNvPr id="3" name="Content Placeholder 2">
            <a:extLst>
              <a:ext uri="{FF2B5EF4-FFF2-40B4-BE49-F238E27FC236}">
                <a16:creationId xmlns:a16="http://schemas.microsoft.com/office/drawing/2014/main" id="{F21D2D34-BFEE-F14E-8F19-F2E95A106EC8}"/>
              </a:ext>
            </a:extLst>
          </p:cNvPr>
          <p:cNvSpPr>
            <a:spLocks noGrp="1"/>
          </p:cNvSpPr>
          <p:nvPr>
            <p:ph idx="1"/>
          </p:nvPr>
        </p:nvSpPr>
        <p:spPr/>
        <p:txBody>
          <a:bodyPr/>
          <a:lstStyle/>
          <a:p>
            <a:pPr marL="0" indent="0">
              <a:buNone/>
            </a:pPr>
            <a:r>
              <a:rPr lang="en-US" b="1" dirty="0">
                <a:solidFill>
                  <a:srgbClr val="FF0000"/>
                </a:solidFill>
              </a:rPr>
              <a:t>ng new </a:t>
            </a:r>
            <a:r>
              <a:rPr lang="en-US" i="1" dirty="0"/>
              <a:t>my-project</a:t>
            </a:r>
            <a:r>
              <a:rPr lang="en-US" dirty="0"/>
              <a:t> </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EC2D7FBF-B211-8E40-AF86-4A819F0FC1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5194" y="2807494"/>
            <a:ext cx="6070600" cy="2387600"/>
          </a:xfrm>
          <a:prstGeom prst="rect">
            <a:avLst/>
          </a:prstGeom>
        </p:spPr>
      </p:pic>
    </p:spTree>
    <p:extLst>
      <p:ext uri="{BB962C8B-B14F-4D97-AF65-F5344CB8AC3E}">
        <p14:creationId xmlns:p14="http://schemas.microsoft.com/office/powerpoint/2010/main" val="13206534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8F1FD0-C888-A54D-AEF2-FDFEC08E742C}"/>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80F2AC62-B685-E949-92AA-60C241A7FF1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39651" y="0"/>
            <a:ext cx="7312697" cy="6908823"/>
          </a:xfrm>
        </p:spPr>
      </p:pic>
    </p:spTree>
    <p:extLst>
      <p:ext uri="{BB962C8B-B14F-4D97-AF65-F5344CB8AC3E}">
        <p14:creationId xmlns:p14="http://schemas.microsoft.com/office/powerpoint/2010/main" val="345377072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DEA75-81E7-2B4A-A068-A1FBB5F02BFB}"/>
              </a:ext>
            </a:extLst>
          </p:cNvPr>
          <p:cNvSpPr>
            <a:spLocks noGrp="1"/>
          </p:cNvSpPr>
          <p:nvPr>
            <p:ph type="title"/>
          </p:nvPr>
        </p:nvSpPr>
        <p:spPr/>
        <p:txBody>
          <a:bodyPr/>
          <a:lstStyle/>
          <a:p>
            <a:pPr algn="ctr"/>
            <a:r>
              <a:rPr lang="en-US" b="1" dirty="0">
                <a:solidFill>
                  <a:srgbClr val="FFC000"/>
                </a:solidFill>
              </a:rPr>
              <a:t>Generating and serving an Angular project</a:t>
            </a:r>
          </a:p>
        </p:txBody>
      </p:sp>
      <p:sp>
        <p:nvSpPr>
          <p:cNvPr id="3" name="Content Placeholder 2">
            <a:extLst>
              <a:ext uri="{FF2B5EF4-FFF2-40B4-BE49-F238E27FC236}">
                <a16:creationId xmlns:a16="http://schemas.microsoft.com/office/drawing/2014/main" id="{8A064692-5E16-1246-9DF1-46763BEE4BEB}"/>
              </a:ext>
            </a:extLst>
          </p:cNvPr>
          <p:cNvSpPr>
            <a:spLocks noGrp="1"/>
          </p:cNvSpPr>
          <p:nvPr>
            <p:ph idx="1"/>
          </p:nvPr>
        </p:nvSpPr>
        <p:spPr/>
        <p:txBody>
          <a:bodyPr/>
          <a:lstStyle/>
          <a:p>
            <a:endParaRPr lang="en-US" dirty="0"/>
          </a:p>
          <a:p>
            <a:pPr marL="457200" lvl="1" indent="0">
              <a:buNone/>
            </a:pPr>
            <a:r>
              <a:rPr lang="en-US" b="1" dirty="0">
                <a:solidFill>
                  <a:srgbClr val="FF0000"/>
                </a:solidFill>
              </a:rPr>
              <a:t>ng new </a:t>
            </a:r>
            <a:r>
              <a:rPr lang="en-US" i="1" dirty="0"/>
              <a:t>my-project</a:t>
            </a:r>
            <a:r>
              <a:rPr lang="en-US" dirty="0"/>
              <a:t> </a:t>
            </a:r>
          </a:p>
          <a:p>
            <a:pPr marL="457200" lvl="1" indent="0">
              <a:buNone/>
            </a:pPr>
            <a:endParaRPr lang="en-US" dirty="0"/>
          </a:p>
          <a:p>
            <a:pPr marL="457200" lvl="1" indent="0">
              <a:buNone/>
            </a:pPr>
            <a:r>
              <a:rPr lang="en-US" b="1" dirty="0">
                <a:solidFill>
                  <a:srgbClr val="FF0000"/>
                </a:solidFill>
              </a:rPr>
              <a:t>cd</a:t>
            </a:r>
            <a:r>
              <a:rPr lang="en-US" b="1" dirty="0"/>
              <a:t> </a:t>
            </a:r>
            <a:r>
              <a:rPr lang="en-US" i="1" dirty="0"/>
              <a:t>my-project</a:t>
            </a:r>
            <a:r>
              <a:rPr lang="en-US" dirty="0"/>
              <a:t> </a:t>
            </a:r>
          </a:p>
          <a:p>
            <a:pPr marL="457200" lvl="1" indent="0">
              <a:buNone/>
            </a:pPr>
            <a:endParaRPr lang="en-US" dirty="0"/>
          </a:p>
          <a:p>
            <a:pPr marL="457200" lvl="1" indent="0">
              <a:buNone/>
            </a:pPr>
            <a:r>
              <a:rPr lang="en-US" b="1" dirty="0">
                <a:solidFill>
                  <a:srgbClr val="FF0000"/>
                </a:solidFill>
              </a:rPr>
              <a:t>ng serve</a:t>
            </a:r>
          </a:p>
          <a:p>
            <a:pPr marL="0" indent="0">
              <a:buNone/>
            </a:pPr>
            <a:endParaRPr lang="en-US" b="1" dirty="0">
              <a:solidFill>
                <a:srgbClr val="FF0000"/>
              </a:solidFill>
            </a:endParaRPr>
          </a:p>
          <a:p>
            <a:pPr marL="0" indent="0">
              <a:buNone/>
            </a:pPr>
            <a:r>
              <a:rPr lang="en-US" dirty="0"/>
              <a:t>In your browser, open </a:t>
            </a:r>
            <a:r>
              <a:rPr lang="en-US" dirty="0">
                <a:hlinkClick r:id="rId3"/>
              </a:rPr>
              <a:t>http://localhost:4200/</a:t>
            </a:r>
            <a:r>
              <a:rPr lang="en-US" dirty="0"/>
              <a:t> </a:t>
            </a:r>
            <a:endParaRPr lang="en-US" b="1" dirty="0">
              <a:solidFill>
                <a:srgbClr val="FF0000"/>
              </a:solidFill>
            </a:endParaRPr>
          </a:p>
        </p:txBody>
      </p:sp>
    </p:spTree>
    <p:extLst>
      <p:ext uri="{BB962C8B-B14F-4D97-AF65-F5344CB8AC3E}">
        <p14:creationId xmlns:p14="http://schemas.microsoft.com/office/powerpoint/2010/main" val="321111272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556C8-0A69-9640-82CF-B6A948541CE1}"/>
              </a:ext>
            </a:extLst>
          </p:cNvPr>
          <p:cNvSpPr>
            <a:spLocks noGrp="1"/>
          </p:cNvSpPr>
          <p:nvPr>
            <p:ph type="title"/>
          </p:nvPr>
        </p:nvSpPr>
        <p:spPr/>
        <p:txBody>
          <a:bodyPr>
            <a:normAutofit/>
          </a:bodyPr>
          <a:lstStyle/>
          <a:p>
            <a:pPr algn="ctr"/>
            <a:endParaRPr lang="en-US" sz="5400" dirty="0"/>
          </a:p>
        </p:txBody>
      </p:sp>
      <p:sp>
        <p:nvSpPr>
          <p:cNvPr id="3" name="Content Placeholder 2">
            <a:extLst>
              <a:ext uri="{FF2B5EF4-FFF2-40B4-BE49-F238E27FC236}">
                <a16:creationId xmlns:a16="http://schemas.microsoft.com/office/drawing/2014/main" id="{DF3CB809-4C88-DA46-9C9A-BCD2EDA26C18}"/>
              </a:ext>
            </a:extLst>
          </p:cNvPr>
          <p:cNvSpPr>
            <a:spLocks noGrp="1"/>
          </p:cNvSpPr>
          <p:nvPr>
            <p:ph idx="1"/>
          </p:nvPr>
        </p:nvSpPr>
        <p:spPr/>
        <p:txBody>
          <a:bodyPr>
            <a:normAutofit/>
          </a:bodyPr>
          <a:lstStyle/>
          <a:p>
            <a:pPr marL="0" indent="0" algn="ctr">
              <a:buNone/>
            </a:pPr>
            <a:r>
              <a:rPr lang="en-US" sz="5400" b="1" dirty="0">
                <a:solidFill>
                  <a:srgbClr val="C00000"/>
                </a:solidFill>
              </a:rPr>
              <a:t>ng generate</a:t>
            </a:r>
            <a:endParaRPr lang="en-US" sz="5400" dirty="0">
              <a:solidFill>
                <a:srgbClr val="C00000"/>
              </a:solidFill>
            </a:endParaRPr>
          </a:p>
        </p:txBody>
      </p:sp>
    </p:spTree>
    <p:extLst>
      <p:ext uri="{BB962C8B-B14F-4D97-AF65-F5344CB8AC3E}">
        <p14:creationId xmlns:p14="http://schemas.microsoft.com/office/powerpoint/2010/main" val="28043271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AD3F0-7CF4-2549-A770-48ED5AC3B96D}"/>
              </a:ext>
            </a:extLst>
          </p:cNvPr>
          <p:cNvSpPr>
            <a:spLocks noGrp="1"/>
          </p:cNvSpPr>
          <p:nvPr>
            <p:ph type="title"/>
          </p:nvPr>
        </p:nvSpPr>
        <p:spPr/>
        <p:txBody>
          <a:bodyPr/>
          <a:lstStyle/>
          <a:p>
            <a:pPr algn="ctr"/>
            <a:r>
              <a:rPr lang="en-US" b="1" dirty="0"/>
              <a:t>ng generate</a:t>
            </a:r>
          </a:p>
        </p:txBody>
      </p:sp>
      <p:sp>
        <p:nvSpPr>
          <p:cNvPr id="3" name="Content Placeholder 2">
            <a:extLst>
              <a:ext uri="{FF2B5EF4-FFF2-40B4-BE49-F238E27FC236}">
                <a16:creationId xmlns:a16="http://schemas.microsoft.com/office/drawing/2014/main" id="{69FDAA57-A7DA-7347-AB91-CF81DA9A0461}"/>
              </a:ext>
            </a:extLst>
          </p:cNvPr>
          <p:cNvSpPr>
            <a:spLocks noGrp="1"/>
          </p:cNvSpPr>
          <p:nvPr>
            <p:ph idx="1"/>
          </p:nvPr>
        </p:nvSpPr>
        <p:spPr/>
        <p:txBody>
          <a:bodyPr/>
          <a:lstStyle/>
          <a:p>
            <a:pPr marL="0" indent="0" algn="ctr">
              <a:buNone/>
            </a:pPr>
            <a:r>
              <a:rPr lang="en-US" dirty="0"/>
              <a:t>Use the </a:t>
            </a:r>
            <a:r>
              <a:rPr lang="en-US" b="1" dirty="0">
                <a:solidFill>
                  <a:srgbClr val="FF0000"/>
                </a:solidFill>
              </a:rPr>
              <a:t>ng generate</a:t>
            </a:r>
            <a:r>
              <a:rPr lang="en-US" dirty="0">
                <a:solidFill>
                  <a:srgbClr val="FF0000"/>
                </a:solidFill>
              </a:rPr>
              <a:t> </a:t>
            </a:r>
            <a:r>
              <a:rPr lang="en-US" dirty="0"/>
              <a:t>command to:</a:t>
            </a:r>
          </a:p>
          <a:p>
            <a:pPr algn="ctr"/>
            <a:endParaRPr lang="en-US" dirty="0"/>
          </a:p>
          <a:p>
            <a:pPr marL="457200" lvl="1" indent="0" algn="ctr">
              <a:buNone/>
            </a:pPr>
            <a:r>
              <a:rPr lang="en-US" b="1" dirty="0">
                <a:solidFill>
                  <a:schemeClr val="accent2"/>
                </a:solidFill>
              </a:rPr>
              <a:t>generate new components </a:t>
            </a:r>
          </a:p>
          <a:p>
            <a:pPr marL="457200" lvl="1" indent="0" algn="ctr">
              <a:buNone/>
            </a:pPr>
            <a:endParaRPr lang="en-US" b="1" dirty="0">
              <a:solidFill>
                <a:schemeClr val="accent2"/>
              </a:solidFill>
            </a:endParaRPr>
          </a:p>
          <a:p>
            <a:pPr marL="457200" lvl="1" indent="0" algn="ctr">
              <a:buNone/>
            </a:pPr>
            <a:r>
              <a:rPr lang="en-US" b="1" dirty="0">
                <a:solidFill>
                  <a:schemeClr val="accent2"/>
                </a:solidFill>
              </a:rPr>
              <a:t>generate new services</a:t>
            </a:r>
          </a:p>
          <a:p>
            <a:pPr marL="0" indent="0">
              <a:buNone/>
            </a:pPr>
            <a:endParaRPr lang="en-US" dirty="0"/>
          </a:p>
        </p:txBody>
      </p:sp>
    </p:spTree>
    <p:extLst>
      <p:ext uri="{BB962C8B-B14F-4D97-AF65-F5344CB8AC3E}">
        <p14:creationId xmlns:p14="http://schemas.microsoft.com/office/powerpoint/2010/main" val="266741021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D750C-FFDB-3D4C-9F52-2A0E1503BBF8}"/>
              </a:ext>
            </a:extLst>
          </p:cNvPr>
          <p:cNvSpPr>
            <a:spLocks noGrp="1"/>
          </p:cNvSpPr>
          <p:nvPr>
            <p:ph type="title"/>
          </p:nvPr>
        </p:nvSpPr>
        <p:spPr/>
        <p:txBody>
          <a:bodyPr/>
          <a:lstStyle/>
          <a:p>
            <a:pPr algn="ctr"/>
            <a:r>
              <a:rPr lang="en-US" b="1" dirty="0">
                <a:solidFill>
                  <a:schemeClr val="accent2"/>
                </a:solidFill>
              </a:rPr>
              <a:t>DEMO</a:t>
            </a:r>
          </a:p>
        </p:txBody>
      </p:sp>
      <p:sp>
        <p:nvSpPr>
          <p:cNvPr id="3" name="Content Placeholder 2">
            <a:extLst>
              <a:ext uri="{FF2B5EF4-FFF2-40B4-BE49-F238E27FC236}">
                <a16:creationId xmlns:a16="http://schemas.microsoft.com/office/drawing/2014/main" id="{ED03BB4F-DD7B-894E-91B6-F500ADFD6C35}"/>
              </a:ext>
            </a:extLst>
          </p:cNvPr>
          <p:cNvSpPr>
            <a:spLocks noGrp="1"/>
          </p:cNvSpPr>
          <p:nvPr>
            <p:ph idx="1"/>
          </p:nvPr>
        </p:nvSpPr>
        <p:spPr/>
        <p:txBody>
          <a:bodyPr/>
          <a:lstStyle/>
          <a:p>
            <a:endParaRPr lang="en-US" dirty="0"/>
          </a:p>
          <a:p>
            <a:pPr marL="0" indent="0" algn="ctr">
              <a:buNone/>
            </a:pPr>
            <a:r>
              <a:rPr lang="en-US" b="1" dirty="0"/>
              <a:t>Generate a new component in Hello World</a:t>
            </a:r>
          </a:p>
        </p:txBody>
      </p:sp>
    </p:spTree>
    <p:extLst>
      <p:ext uri="{BB962C8B-B14F-4D97-AF65-F5344CB8AC3E}">
        <p14:creationId xmlns:p14="http://schemas.microsoft.com/office/powerpoint/2010/main" val="232855835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4EDE2-08D1-6646-BF31-3493A574044B}"/>
              </a:ext>
            </a:extLst>
          </p:cNvPr>
          <p:cNvSpPr>
            <a:spLocks noGrp="1"/>
          </p:cNvSpPr>
          <p:nvPr>
            <p:ph type="title"/>
          </p:nvPr>
        </p:nvSpPr>
        <p:spPr/>
        <p:txBody>
          <a:bodyPr/>
          <a:lstStyle/>
          <a:p>
            <a:pPr algn="ctr"/>
            <a:r>
              <a:rPr lang="en-US" b="1" dirty="0">
                <a:solidFill>
                  <a:srgbClr val="C00000"/>
                </a:solidFill>
              </a:rPr>
              <a:t>Exercise</a:t>
            </a:r>
          </a:p>
        </p:txBody>
      </p:sp>
      <p:sp>
        <p:nvSpPr>
          <p:cNvPr id="3" name="Content Placeholder 2">
            <a:extLst>
              <a:ext uri="{FF2B5EF4-FFF2-40B4-BE49-F238E27FC236}">
                <a16:creationId xmlns:a16="http://schemas.microsoft.com/office/drawing/2014/main" id="{24031EAB-ED12-6C4D-AD1C-A64B984CEC10}"/>
              </a:ext>
            </a:extLst>
          </p:cNvPr>
          <p:cNvSpPr>
            <a:spLocks noGrp="1"/>
          </p:cNvSpPr>
          <p:nvPr>
            <p:ph idx="1"/>
          </p:nvPr>
        </p:nvSpPr>
        <p:spPr/>
        <p:txBody>
          <a:bodyPr/>
          <a:lstStyle/>
          <a:p>
            <a:endParaRPr lang="en-US" dirty="0"/>
          </a:p>
          <a:p>
            <a:pPr marL="0" indent="0" algn="ctr">
              <a:buNone/>
            </a:pPr>
            <a:r>
              <a:rPr lang="en-US" dirty="0"/>
              <a:t>Go to folder: </a:t>
            </a:r>
            <a:r>
              <a:rPr lang="en-US" b="1" dirty="0"/>
              <a:t>“Exercises Angular7”</a:t>
            </a:r>
          </a:p>
          <a:p>
            <a:pPr marL="0" indent="0" algn="ctr">
              <a:buNone/>
            </a:pPr>
            <a:r>
              <a:rPr lang="en-US" dirty="0"/>
              <a:t>and start the first exercise in: </a:t>
            </a:r>
            <a:r>
              <a:rPr lang="en-US" b="1" dirty="0" err="1"/>
              <a:t>Oefeningen</a:t>
            </a:r>
            <a:r>
              <a:rPr lang="en-US" b="1" dirty="0"/>
              <a:t> </a:t>
            </a:r>
            <a:r>
              <a:rPr lang="en-US" b="1" dirty="0" err="1"/>
              <a:t>Angular.docx</a:t>
            </a:r>
            <a:endParaRPr lang="en-US" b="1" dirty="0"/>
          </a:p>
          <a:p>
            <a:pPr marL="0" indent="0">
              <a:buNone/>
            </a:pPr>
            <a:endParaRPr lang="en-US" dirty="0"/>
          </a:p>
        </p:txBody>
      </p:sp>
    </p:spTree>
    <p:extLst>
      <p:ext uri="{BB962C8B-B14F-4D97-AF65-F5344CB8AC3E}">
        <p14:creationId xmlns:p14="http://schemas.microsoft.com/office/powerpoint/2010/main" val="904961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007687" y="593552"/>
            <a:ext cx="9535557" cy="677108"/>
          </a:xfrm>
          <a:prstGeom prst="rect">
            <a:avLst/>
          </a:prstGeom>
        </p:spPr>
        <p:txBody>
          <a:bodyPr vert="horz" wrap="square" lIns="0" tIns="0" rIns="0" bIns="0" rtlCol="0" anchor="ctr">
            <a:spAutoFit/>
          </a:bodyPr>
          <a:lstStyle/>
          <a:p>
            <a:pPr marL="11516">
              <a:lnSpc>
                <a:spcPct val="100000"/>
              </a:lnSpc>
            </a:pPr>
            <a:r>
              <a:rPr spc="9" dirty="0"/>
              <a:t>Over</a:t>
            </a:r>
            <a:r>
              <a:rPr spc="240" dirty="0">
                <a:latin typeface="Times New Roman"/>
                <a:cs typeface="Times New Roman"/>
              </a:rPr>
              <a:t> </a:t>
            </a:r>
            <a:r>
              <a:rPr spc="14" dirty="0"/>
              <a:t>jullie…</a:t>
            </a:r>
          </a:p>
        </p:txBody>
      </p:sp>
      <p:sp>
        <p:nvSpPr>
          <p:cNvPr id="3" name="object 3"/>
          <p:cNvSpPr/>
          <p:nvPr/>
        </p:nvSpPr>
        <p:spPr>
          <a:xfrm>
            <a:off x="4810202" y="1150494"/>
            <a:ext cx="2962932" cy="5632418"/>
          </a:xfrm>
          <a:prstGeom prst="rect">
            <a:avLst/>
          </a:prstGeom>
          <a:blipFill>
            <a:blip r:embed="rId3" cstate="print"/>
            <a:stretch>
              <a:fillRect/>
            </a:stretch>
          </a:blipFill>
        </p:spPr>
        <p:txBody>
          <a:bodyPr wrap="square" lIns="0" tIns="0" rIns="0" bIns="0" rtlCol="0"/>
          <a:lstStyle/>
          <a:p>
            <a:endParaRPr sz="1632"/>
          </a:p>
        </p:txBody>
      </p:sp>
    </p:spTree>
    <p:extLst>
      <p:ext uri="{BB962C8B-B14F-4D97-AF65-F5344CB8AC3E}">
        <p14:creationId xmlns:p14="http://schemas.microsoft.com/office/powerpoint/2010/main" val="170489510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AF94F-5EA6-E340-A1AF-ABC2716FE3B9}"/>
              </a:ext>
            </a:extLst>
          </p:cNvPr>
          <p:cNvSpPr>
            <a:spLocks noGrp="1"/>
          </p:cNvSpPr>
          <p:nvPr>
            <p:ph type="title"/>
          </p:nvPr>
        </p:nvSpPr>
        <p:spPr/>
        <p:txBody>
          <a:bodyPr/>
          <a:lstStyle/>
          <a:p>
            <a:pPr algn="ctr"/>
            <a:r>
              <a:rPr lang="en-US" b="1" dirty="0"/>
              <a:t>ng generate exercise</a:t>
            </a:r>
            <a:endParaRPr lang="en-US" dirty="0"/>
          </a:p>
        </p:txBody>
      </p:sp>
      <p:sp>
        <p:nvSpPr>
          <p:cNvPr id="3" name="Content Placeholder 2">
            <a:extLst>
              <a:ext uri="{FF2B5EF4-FFF2-40B4-BE49-F238E27FC236}">
                <a16:creationId xmlns:a16="http://schemas.microsoft.com/office/drawing/2014/main" id="{AB0CFF93-803A-3E4E-97A2-42F5D1672735}"/>
              </a:ext>
            </a:extLst>
          </p:cNvPr>
          <p:cNvSpPr>
            <a:spLocks noGrp="1"/>
          </p:cNvSpPr>
          <p:nvPr>
            <p:ph idx="1"/>
          </p:nvPr>
        </p:nvSpPr>
        <p:spPr/>
        <p:txBody>
          <a:bodyPr/>
          <a:lstStyle/>
          <a:p>
            <a:endParaRPr lang="en-US"/>
          </a:p>
          <a:p>
            <a:endParaRPr lang="en-US" dirty="0"/>
          </a:p>
          <a:p>
            <a:pPr marL="0" indent="0">
              <a:buNone/>
            </a:pPr>
            <a:r>
              <a:rPr lang="en-US" b="1" dirty="0">
                <a:solidFill>
                  <a:srgbClr val="C00000"/>
                </a:solidFill>
              </a:rPr>
              <a:t>https://</a:t>
            </a:r>
            <a:r>
              <a:rPr lang="en-US" b="1" dirty="0" err="1">
                <a:solidFill>
                  <a:srgbClr val="C00000"/>
                </a:solidFill>
              </a:rPr>
              <a:t>medium.com</a:t>
            </a:r>
            <a:r>
              <a:rPr lang="en-US" b="1" dirty="0">
                <a:solidFill>
                  <a:srgbClr val="C00000"/>
                </a:solidFill>
              </a:rPr>
              <a:t>/all-is-web/angular-5-creating-new-component-c6c5236f8024</a:t>
            </a:r>
          </a:p>
        </p:txBody>
      </p:sp>
    </p:spTree>
    <p:extLst>
      <p:ext uri="{BB962C8B-B14F-4D97-AF65-F5344CB8AC3E}">
        <p14:creationId xmlns:p14="http://schemas.microsoft.com/office/powerpoint/2010/main" val="3601448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96147" y="1635528"/>
            <a:ext cx="7664146" cy="3556230"/>
          </a:xfrm>
          <a:prstGeom prst="rect">
            <a:avLst/>
          </a:prstGeom>
        </p:spPr>
        <p:txBody>
          <a:bodyPr vert="horz" wrap="square" lIns="0" tIns="0" rIns="0" bIns="0" rtlCol="0">
            <a:spAutoFit/>
          </a:bodyPr>
          <a:lstStyle/>
          <a:p>
            <a:pPr marL="11516"/>
            <a:r>
              <a:rPr sz="2358" spc="-136" dirty="0">
                <a:latin typeface="Verdana"/>
                <a:cs typeface="Verdana"/>
              </a:rPr>
              <a:t>V</a:t>
            </a:r>
            <a:r>
              <a:rPr sz="2358" spc="-18" dirty="0">
                <a:latin typeface="Verdana"/>
                <a:cs typeface="Verdana"/>
              </a:rPr>
              <a:t>oor</a:t>
            </a:r>
            <a:r>
              <a:rPr sz="2358" spc="-41" dirty="0">
                <a:latin typeface="Verdana"/>
                <a:cs typeface="Verdana"/>
              </a:rPr>
              <a:t>k</a:t>
            </a:r>
            <a:r>
              <a:rPr sz="2358" spc="-18" dirty="0">
                <a:latin typeface="Verdana"/>
                <a:cs typeface="Verdana"/>
              </a:rPr>
              <a:t>enni</a:t>
            </a:r>
            <a:r>
              <a:rPr sz="2358" spc="-14" dirty="0">
                <a:latin typeface="Verdana"/>
                <a:cs typeface="Verdana"/>
              </a:rPr>
              <a:t>s</a:t>
            </a:r>
            <a:r>
              <a:rPr sz="2358" spc="263" dirty="0">
                <a:latin typeface="Times New Roman"/>
                <a:cs typeface="Times New Roman"/>
              </a:rPr>
              <a:t> </a:t>
            </a:r>
            <a:r>
              <a:rPr sz="2358" spc="-23" dirty="0">
                <a:latin typeface="Verdana"/>
                <a:cs typeface="Verdana"/>
              </a:rPr>
              <a:t>webde</a:t>
            </a:r>
            <a:r>
              <a:rPr sz="2358" spc="-36" dirty="0">
                <a:latin typeface="Verdana"/>
                <a:cs typeface="Verdana"/>
              </a:rPr>
              <a:t>v</a:t>
            </a:r>
            <a:r>
              <a:rPr sz="2358" spc="-23" dirty="0">
                <a:latin typeface="Verdana"/>
                <a:cs typeface="Verdana"/>
              </a:rPr>
              <a:t>elopment</a:t>
            </a:r>
            <a:r>
              <a:rPr sz="2358" spc="-9" dirty="0">
                <a:latin typeface="Verdana"/>
                <a:cs typeface="Verdana"/>
              </a:rPr>
              <a:t>,</a:t>
            </a:r>
            <a:r>
              <a:rPr sz="2358" spc="281" dirty="0">
                <a:latin typeface="Times New Roman"/>
                <a:cs typeface="Times New Roman"/>
              </a:rPr>
              <a:t> </a:t>
            </a:r>
            <a:r>
              <a:rPr sz="2358" spc="-18" dirty="0">
                <a:latin typeface="Verdana"/>
                <a:cs typeface="Verdana"/>
              </a:rPr>
              <a:t>(mobile/web-</a:t>
            </a:r>
            <a:r>
              <a:rPr sz="2358" spc="-14" dirty="0">
                <a:latin typeface="Verdana"/>
                <a:cs typeface="Verdana"/>
              </a:rPr>
              <a:t>)</a:t>
            </a:r>
            <a:r>
              <a:rPr sz="2358" spc="249" dirty="0">
                <a:latin typeface="Times New Roman"/>
                <a:cs typeface="Times New Roman"/>
              </a:rPr>
              <a:t> </a:t>
            </a:r>
            <a:r>
              <a:rPr sz="2358" spc="-23" dirty="0">
                <a:latin typeface="Verdana"/>
                <a:cs typeface="Verdana"/>
              </a:rPr>
              <a:t>apps?</a:t>
            </a:r>
            <a:endParaRPr sz="2358">
              <a:latin typeface="Verdana"/>
              <a:cs typeface="Verdana"/>
            </a:endParaRPr>
          </a:p>
          <a:p>
            <a:pPr marL="11516" marR="2963735">
              <a:lnSpc>
                <a:spcPct val="219099"/>
              </a:lnSpc>
            </a:pPr>
            <a:r>
              <a:rPr sz="2358" spc="-103" dirty="0">
                <a:latin typeface="Verdana"/>
                <a:cs typeface="Verdana"/>
              </a:rPr>
              <a:t>K</a:t>
            </a:r>
            <a:r>
              <a:rPr sz="2358" spc="-18" dirty="0">
                <a:latin typeface="Verdana"/>
                <a:cs typeface="Verdana"/>
              </a:rPr>
              <a:t>enni</a:t>
            </a:r>
            <a:r>
              <a:rPr sz="2358" spc="-14" dirty="0">
                <a:latin typeface="Verdana"/>
                <a:cs typeface="Verdana"/>
              </a:rPr>
              <a:t>s</a:t>
            </a:r>
            <a:r>
              <a:rPr sz="2358" spc="254" dirty="0">
                <a:latin typeface="Times New Roman"/>
                <a:cs typeface="Times New Roman"/>
              </a:rPr>
              <a:t> </a:t>
            </a:r>
            <a:r>
              <a:rPr sz="2358" spc="-18" dirty="0">
                <a:latin typeface="Verdana"/>
                <a:cs typeface="Verdana"/>
              </a:rPr>
              <a:t>AngularJS</a:t>
            </a:r>
            <a:r>
              <a:rPr sz="2358" spc="254" dirty="0">
                <a:latin typeface="Times New Roman"/>
                <a:cs typeface="Times New Roman"/>
              </a:rPr>
              <a:t> </a:t>
            </a:r>
            <a:r>
              <a:rPr sz="2358" spc="-18" dirty="0">
                <a:latin typeface="Verdana"/>
                <a:cs typeface="Verdana"/>
              </a:rPr>
              <a:t>1.x?</a:t>
            </a:r>
            <a:r>
              <a:rPr sz="2358" spc="-14" dirty="0">
                <a:latin typeface="Times New Roman"/>
                <a:cs typeface="Times New Roman"/>
              </a:rPr>
              <a:t> </a:t>
            </a:r>
            <a:r>
              <a:rPr sz="2358" spc="-136" dirty="0">
                <a:latin typeface="Verdana"/>
                <a:cs typeface="Verdana"/>
              </a:rPr>
              <a:t>V</a:t>
            </a:r>
            <a:r>
              <a:rPr sz="2358" spc="-18" dirty="0">
                <a:latin typeface="Verdana"/>
                <a:cs typeface="Verdana"/>
              </a:rPr>
              <a:t>oor</a:t>
            </a:r>
            <a:r>
              <a:rPr sz="2358" spc="-41" dirty="0">
                <a:latin typeface="Verdana"/>
                <a:cs typeface="Verdana"/>
              </a:rPr>
              <a:t>k</a:t>
            </a:r>
            <a:r>
              <a:rPr sz="2358" spc="-18" dirty="0">
                <a:latin typeface="Verdana"/>
                <a:cs typeface="Verdana"/>
              </a:rPr>
              <a:t>enni</a:t>
            </a:r>
            <a:r>
              <a:rPr sz="2358" spc="-14" dirty="0">
                <a:latin typeface="Verdana"/>
                <a:cs typeface="Verdana"/>
              </a:rPr>
              <a:t>s</a:t>
            </a:r>
            <a:r>
              <a:rPr sz="2358" spc="263" dirty="0">
                <a:latin typeface="Times New Roman"/>
                <a:cs typeface="Times New Roman"/>
              </a:rPr>
              <a:t> </a:t>
            </a:r>
            <a:r>
              <a:rPr sz="2358" spc="-14" dirty="0">
                <a:latin typeface="Verdana"/>
                <a:cs typeface="Verdana"/>
              </a:rPr>
              <a:t>andere</a:t>
            </a:r>
            <a:r>
              <a:rPr sz="2358" spc="230" dirty="0">
                <a:latin typeface="Times New Roman"/>
                <a:cs typeface="Times New Roman"/>
              </a:rPr>
              <a:t> </a:t>
            </a:r>
            <a:r>
              <a:rPr sz="2358" spc="-18" dirty="0">
                <a:latin typeface="Verdana"/>
                <a:cs typeface="Verdana"/>
              </a:rPr>
              <a:t>(web)talen?</a:t>
            </a:r>
            <a:r>
              <a:rPr sz="2358" spc="-14" dirty="0">
                <a:latin typeface="Times New Roman"/>
                <a:cs typeface="Times New Roman"/>
              </a:rPr>
              <a:t> </a:t>
            </a:r>
            <a:r>
              <a:rPr sz="2358" spc="-136" dirty="0">
                <a:latin typeface="Verdana"/>
                <a:cs typeface="Verdana"/>
              </a:rPr>
              <a:t>V</a:t>
            </a:r>
            <a:r>
              <a:rPr sz="2358" spc="-18" dirty="0">
                <a:latin typeface="Verdana"/>
                <a:cs typeface="Verdana"/>
              </a:rPr>
              <a:t>er</a:t>
            </a:r>
            <a:r>
              <a:rPr sz="2358" spc="-45" dirty="0">
                <a:latin typeface="Verdana"/>
                <a:cs typeface="Verdana"/>
              </a:rPr>
              <a:t>w</a:t>
            </a:r>
            <a:r>
              <a:rPr sz="2358" spc="-14" dirty="0">
                <a:latin typeface="Verdana"/>
                <a:cs typeface="Verdana"/>
              </a:rPr>
              <a:t>achtingen</a:t>
            </a:r>
            <a:r>
              <a:rPr sz="2358" spc="236" dirty="0">
                <a:latin typeface="Times New Roman"/>
                <a:cs typeface="Times New Roman"/>
              </a:rPr>
              <a:t> </a:t>
            </a:r>
            <a:r>
              <a:rPr sz="2358" spc="-63" dirty="0">
                <a:latin typeface="Verdana"/>
                <a:cs typeface="Verdana"/>
              </a:rPr>
              <a:t>v</a:t>
            </a:r>
            <a:r>
              <a:rPr sz="2358" spc="-23" dirty="0">
                <a:latin typeface="Verdana"/>
                <a:cs typeface="Verdana"/>
              </a:rPr>
              <a:t>a</a:t>
            </a:r>
            <a:r>
              <a:rPr sz="2358" spc="-18" dirty="0">
                <a:latin typeface="Verdana"/>
                <a:cs typeface="Verdana"/>
              </a:rPr>
              <a:t>n</a:t>
            </a:r>
            <a:r>
              <a:rPr sz="2358" spc="249" dirty="0">
                <a:latin typeface="Times New Roman"/>
                <a:cs typeface="Times New Roman"/>
              </a:rPr>
              <a:t> </a:t>
            </a:r>
            <a:r>
              <a:rPr sz="2358" spc="-23" dirty="0">
                <a:latin typeface="Verdana"/>
                <a:cs typeface="Verdana"/>
              </a:rPr>
              <a:t>d</a:t>
            </a:r>
            <a:r>
              <a:rPr sz="2358" spc="-18" dirty="0">
                <a:latin typeface="Verdana"/>
                <a:cs typeface="Verdana"/>
              </a:rPr>
              <a:t>e</a:t>
            </a:r>
            <a:r>
              <a:rPr sz="2358" spc="240" dirty="0">
                <a:latin typeface="Times New Roman"/>
                <a:cs typeface="Times New Roman"/>
              </a:rPr>
              <a:t> </a:t>
            </a:r>
            <a:r>
              <a:rPr sz="2358" spc="-18" dirty="0">
                <a:latin typeface="Verdana"/>
                <a:cs typeface="Verdana"/>
              </a:rPr>
              <a:t>cursus?</a:t>
            </a:r>
            <a:endParaRPr sz="2358">
              <a:latin typeface="Verdana"/>
              <a:cs typeface="Verdana"/>
            </a:endParaRPr>
          </a:p>
          <a:p>
            <a:pPr>
              <a:spcBef>
                <a:spcPts val="31"/>
              </a:spcBef>
            </a:pPr>
            <a:endParaRPr sz="2902">
              <a:latin typeface="Times New Roman"/>
              <a:cs typeface="Times New Roman"/>
            </a:endParaRPr>
          </a:p>
          <a:p>
            <a:pPr marL="11516"/>
            <a:r>
              <a:rPr sz="2358" spc="-18" dirty="0">
                <a:latin typeface="Verdana"/>
                <a:cs typeface="Verdana"/>
              </a:rPr>
              <a:t>Concrete</a:t>
            </a:r>
            <a:r>
              <a:rPr sz="2358" spc="254" dirty="0">
                <a:latin typeface="Times New Roman"/>
                <a:cs typeface="Times New Roman"/>
              </a:rPr>
              <a:t> </a:t>
            </a:r>
            <a:r>
              <a:rPr sz="2358" spc="-18" dirty="0">
                <a:latin typeface="Verdana"/>
                <a:cs typeface="Verdana"/>
              </a:rPr>
              <a:t>projecten?</a:t>
            </a:r>
            <a:endParaRPr sz="2358">
              <a:latin typeface="Verdana"/>
              <a:cs typeface="Verdana"/>
            </a:endParaRPr>
          </a:p>
        </p:txBody>
      </p:sp>
    </p:spTree>
    <p:extLst>
      <p:ext uri="{BB962C8B-B14F-4D97-AF65-F5344CB8AC3E}">
        <p14:creationId xmlns:p14="http://schemas.microsoft.com/office/powerpoint/2010/main" val="2975549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2396147" y="428176"/>
            <a:ext cx="3348961" cy="383823"/>
          </a:xfrm>
          <a:prstGeom prst="rect">
            <a:avLst/>
          </a:prstGeom>
        </p:spPr>
        <p:txBody>
          <a:bodyPr vert="horz" wrap="square" lIns="0" tIns="0" rIns="0" bIns="0" rtlCol="0">
            <a:spAutoFit/>
          </a:bodyPr>
          <a:lstStyle/>
          <a:p>
            <a:pPr marL="11516"/>
            <a:r>
              <a:rPr sz="2494" b="1" spc="9" dirty="0">
                <a:latin typeface="Verdana"/>
                <a:cs typeface="Verdana"/>
              </a:rPr>
              <a:t>Global</a:t>
            </a:r>
            <a:r>
              <a:rPr sz="2494" b="1" spc="14" dirty="0">
                <a:latin typeface="Verdana"/>
                <a:cs typeface="Verdana"/>
              </a:rPr>
              <a:t>e</a:t>
            </a:r>
            <a:r>
              <a:rPr sz="2494" b="1" spc="254" dirty="0">
                <a:latin typeface="Times New Roman"/>
                <a:cs typeface="Times New Roman"/>
              </a:rPr>
              <a:t> </a:t>
            </a:r>
            <a:r>
              <a:rPr sz="2494" b="1" spc="9" dirty="0">
                <a:latin typeface="Verdana"/>
                <a:cs typeface="Verdana"/>
              </a:rPr>
              <a:t>werkwijze</a:t>
            </a:r>
            <a:endParaRPr sz="2494">
              <a:latin typeface="Verdana"/>
              <a:cs typeface="Verdana"/>
            </a:endParaRPr>
          </a:p>
        </p:txBody>
      </p:sp>
      <p:sp>
        <p:nvSpPr>
          <p:cNvPr id="3" name="object 3"/>
          <p:cNvSpPr/>
          <p:nvPr/>
        </p:nvSpPr>
        <p:spPr>
          <a:xfrm>
            <a:off x="2909312" y="2215989"/>
            <a:ext cx="1752791" cy="1395209"/>
          </a:xfrm>
          <a:custGeom>
            <a:avLst/>
            <a:gdLst/>
            <a:ahLst/>
            <a:cxnLst/>
            <a:rect l="l" t="t" r="r" b="b"/>
            <a:pathLst>
              <a:path w="1932939" h="1538604">
                <a:moveTo>
                  <a:pt x="0" y="1538477"/>
                </a:moveTo>
                <a:lnTo>
                  <a:pt x="1932431" y="1538477"/>
                </a:lnTo>
                <a:lnTo>
                  <a:pt x="1932431" y="0"/>
                </a:lnTo>
                <a:lnTo>
                  <a:pt x="0" y="0"/>
                </a:lnTo>
                <a:lnTo>
                  <a:pt x="0" y="1538477"/>
                </a:lnTo>
                <a:close/>
              </a:path>
            </a:pathLst>
          </a:custGeom>
          <a:solidFill>
            <a:srgbClr val="00CC99"/>
          </a:solidFill>
        </p:spPr>
        <p:txBody>
          <a:bodyPr wrap="square" lIns="0" tIns="0" rIns="0" bIns="0" rtlCol="0"/>
          <a:lstStyle/>
          <a:p>
            <a:endParaRPr sz="1632"/>
          </a:p>
        </p:txBody>
      </p:sp>
      <p:sp>
        <p:nvSpPr>
          <p:cNvPr id="4" name="object 4"/>
          <p:cNvSpPr/>
          <p:nvPr/>
        </p:nvSpPr>
        <p:spPr>
          <a:xfrm>
            <a:off x="2903093" y="2209770"/>
            <a:ext cx="1764884" cy="1407877"/>
          </a:xfrm>
          <a:custGeom>
            <a:avLst/>
            <a:gdLst/>
            <a:ahLst/>
            <a:cxnLst/>
            <a:rect l="l" t="t" r="r" b="b"/>
            <a:pathLst>
              <a:path w="1946275" h="1552575">
                <a:moveTo>
                  <a:pt x="1946147" y="0"/>
                </a:moveTo>
                <a:lnTo>
                  <a:pt x="0" y="0"/>
                </a:lnTo>
                <a:lnTo>
                  <a:pt x="0" y="1552193"/>
                </a:lnTo>
                <a:lnTo>
                  <a:pt x="1946147" y="1552193"/>
                </a:lnTo>
                <a:lnTo>
                  <a:pt x="1946147" y="1545335"/>
                </a:lnTo>
                <a:lnTo>
                  <a:pt x="13715" y="1545335"/>
                </a:lnTo>
                <a:lnTo>
                  <a:pt x="6857" y="1538477"/>
                </a:lnTo>
                <a:lnTo>
                  <a:pt x="13715" y="1538477"/>
                </a:lnTo>
                <a:lnTo>
                  <a:pt x="13715" y="13715"/>
                </a:lnTo>
                <a:lnTo>
                  <a:pt x="6857" y="13715"/>
                </a:lnTo>
                <a:lnTo>
                  <a:pt x="13715" y="6857"/>
                </a:lnTo>
                <a:lnTo>
                  <a:pt x="1946147" y="6857"/>
                </a:lnTo>
                <a:lnTo>
                  <a:pt x="1946147" y="0"/>
                </a:lnTo>
                <a:close/>
              </a:path>
              <a:path w="1946275" h="1552575">
                <a:moveTo>
                  <a:pt x="13715" y="1538477"/>
                </a:moveTo>
                <a:lnTo>
                  <a:pt x="6857" y="1538477"/>
                </a:lnTo>
                <a:lnTo>
                  <a:pt x="13715" y="1545335"/>
                </a:lnTo>
                <a:lnTo>
                  <a:pt x="13715" y="1538477"/>
                </a:lnTo>
                <a:close/>
              </a:path>
              <a:path w="1946275" h="1552575">
                <a:moveTo>
                  <a:pt x="1932428" y="1538477"/>
                </a:moveTo>
                <a:lnTo>
                  <a:pt x="13715" y="1538477"/>
                </a:lnTo>
                <a:lnTo>
                  <a:pt x="13715" y="1545335"/>
                </a:lnTo>
                <a:lnTo>
                  <a:pt x="1932428" y="1545335"/>
                </a:lnTo>
                <a:lnTo>
                  <a:pt x="1932428" y="1538477"/>
                </a:lnTo>
                <a:close/>
              </a:path>
              <a:path w="1946275" h="1552575">
                <a:moveTo>
                  <a:pt x="1932428" y="6857"/>
                </a:moveTo>
                <a:lnTo>
                  <a:pt x="1932428" y="1545335"/>
                </a:lnTo>
                <a:lnTo>
                  <a:pt x="1939286" y="1538477"/>
                </a:lnTo>
                <a:lnTo>
                  <a:pt x="1946147" y="1538477"/>
                </a:lnTo>
                <a:lnTo>
                  <a:pt x="1946147" y="13715"/>
                </a:lnTo>
                <a:lnTo>
                  <a:pt x="1939286" y="13715"/>
                </a:lnTo>
                <a:lnTo>
                  <a:pt x="1932428" y="6857"/>
                </a:lnTo>
                <a:close/>
              </a:path>
              <a:path w="1946275" h="1552575">
                <a:moveTo>
                  <a:pt x="1946147" y="1538477"/>
                </a:moveTo>
                <a:lnTo>
                  <a:pt x="1939286" y="1538477"/>
                </a:lnTo>
                <a:lnTo>
                  <a:pt x="1932428" y="1545335"/>
                </a:lnTo>
                <a:lnTo>
                  <a:pt x="1946147" y="1545335"/>
                </a:lnTo>
                <a:lnTo>
                  <a:pt x="1946147" y="1538477"/>
                </a:lnTo>
                <a:close/>
              </a:path>
              <a:path w="1946275" h="1552575">
                <a:moveTo>
                  <a:pt x="13715" y="6857"/>
                </a:moveTo>
                <a:lnTo>
                  <a:pt x="6857" y="13715"/>
                </a:lnTo>
                <a:lnTo>
                  <a:pt x="13715" y="13715"/>
                </a:lnTo>
                <a:lnTo>
                  <a:pt x="13715" y="6857"/>
                </a:lnTo>
                <a:close/>
              </a:path>
              <a:path w="1946275" h="1552575">
                <a:moveTo>
                  <a:pt x="1932428" y="6857"/>
                </a:moveTo>
                <a:lnTo>
                  <a:pt x="13715" y="6857"/>
                </a:lnTo>
                <a:lnTo>
                  <a:pt x="13715" y="13715"/>
                </a:lnTo>
                <a:lnTo>
                  <a:pt x="1932428" y="13715"/>
                </a:lnTo>
                <a:lnTo>
                  <a:pt x="1932428" y="6857"/>
                </a:lnTo>
                <a:close/>
              </a:path>
              <a:path w="1946275" h="1552575">
                <a:moveTo>
                  <a:pt x="1946147" y="6857"/>
                </a:moveTo>
                <a:lnTo>
                  <a:pt x="1932428" y="6857"/>
                </a:lnTo>
                <a:lnTo>
                  <a:pt x="1939286" y="13715"/>
                </a:lnTo>
                <a:lnTo>
                  <a:pt x="1946147" y="13715"/>
                </a:lnTo>
                <a:lnTo>
                  <a:pt x="1946147" y="6857"/>
                </a:lnTo>
                <a:close/>
              </a:path>
            </a:pathLst>
          </a:custGeom>
          <a:solidFill>
            <a:srgbClr val="00956F"/>
          </a:solidFill>
        </p:spPr>
        <p:txBody>
          <a:bodyPr wrap="square" lIns="0" tIns="0" rIns="0" bIns="0" rtlCol="0"/>
          <a:lstStyle/>
          <a:p>
            <a:endParaRPr sz="1632"/>
          </a:p>
        </p:txBody>
      </p:sp>
      <p:sp>
        <p:nvSpPr>
          <p:cNvPr id="5" name="object 5"/>
          <p:cNvSpPr txBox="1"/>
          <p:nvPr/>
        </p:nvSpPr>
        <p:spPr>
          <a:xfrm>
            <a:off x="3628170" y="2749372"/>
            <a:ext cx="313821" cy="418576"/>
          </a:xfrm>
          <a:prstGeom prst="rect">
            <a:avLst/>
          </a:prstGeom>
        </p:spPr>
        <p:txBody>
          <a:bodyPr vert="horz" wrap="square" lIns="0" tIns="0" rIns="0" bIns="0" rtlCol="0">
            <a:spAutoFit/>
          </a:bodyPr>
          <a:lstStyle/>
          <a:p>
            <a:pPr marL="11516"/>
            <a:r>
              <a:rPr sz="2720" b="1" spc="-5" dirty="0">
                <a:solidFill>
                  <a:srgbClr val="FFFFFF"/>
                </a:solidFill>
                <a:latin typeface="Arial"/>
                <a:cs typeface="Arial"/>
              </a:rPr>
              <a:t>Ik</a:t>
            </a:r>
            <a:endParaRPr sz="2720">
              <a:latin typeface="Arial"/>
              <a:cs typeface="Arial"/>
            </a:endParaRPr>
          </a:p>
        </p:txBody>
      </p:sp>
      <p:sp>
        <p:nvSpPr>
          <p:cNvPr id="6" name="object 6"/>
          <p:cNvSpPr/>
          <p:nvPr/>
        </p:nvSpPr>
        <p:spPr>
          <a:xfrm>
            <a:off x="4661640" y="2215989"/>
            <a:ext cx="1273135" cy="1395209"/>
          </a:xfrm>
          <a:custGeom>
            <a:avLst/>
            <a:gdLst/>
            <a:ahLst/>
            <a:cxnLst/>
            <a:rect l="l" t="t" r="r" b="b"/>
            <a:pathLst>
              <a:path w="1403985" h="1538604">
                <a:moveTo>
                  <a:pt x="0" y="1538477"/>
                </a:moveTo>
                <a:lnTo>
                  <a:pt x="1403603" y="1538477"/>
                </a:lnTo>
                <a:lnTo>
                  <a:pt x="1403603" y="0"/>
                </a:lnTo>
                <a:lnTo>
                  <a:pt x="0" y="0"/>
                </a:lnTo>
                <a:lnTo>
                  <a:pt x="0" y="1538477"/>
                </a:lnTo>
                <a:close/>
              </a:path>
            </a:pathLst>
          </a:custGeom>
          <a:solidFill>
            <a:srgbClr val="3333CC"/>
          </a:solidFill>
        </p:spPr>
        <p:txBody>
          <a:bodyPr wrap="square" lIns="0" tIns="0" rIns="0" bIns="0" rtlCol="0"/>
          <a:lstStyle/>
          <a:p>
            <a:endParaRPr sz="1632"/>
          </a:p>
        </p:txBody>
      </p:sp>
      <p:sp>
        <p:nvSpPr>
          <p:cNvPr id="7" name="object 7"/>
          <p:cNvSpPr/>
          <p:nvPr/>
        </p:nvSpPr>
        <p:spPr>
          <a:xfrm>
            <a:off x="4655422" y="2209770"/>
            <a:ext cx="1285227" cy="1407877"/>
          </a:xfrm>
          <a:custGeom>
            <a:avLst/>
            <a:gdLst/>
            <a:ahLst/>
            <a:cxnLst/>
            <a:rect l="l" t="t" r="r" b="b"/>
            <a:pathLst>
              <a:path w="1417320" h="1552575">
                <a:moveTo>
                  <a:pt x="1417319" y="0"/>
                </a:moveTo>
                <a:lnTo>
                  <a:pt x="0" y="0"/>
                </a:lnTo>
                <a:lnTo>
                  <a:pt x="0" y="1552193"/>
                </a:lnTo>
                <a:lnTo>
                  <a:pt x="1417319" y="1552193"/>
                </a:lnTo>
                <a:lnTo>
                  <a:pt x="1417319" y="1545335"/>
                </a:lnTo>
                <a:lnTo>
                  <a:pt x="13715" y="1545335"/>
                </a:lnTo>
                <a:lnTo>
                  <a:pt x="6857" y="1538477"/>
                </a:lnTo>
                <a:lnTo>
                  <a:pt x="13715" y="1538477"/>
                </a:lnTo>
                <a:lnTo>
                  <a:pt x="13715" y="13715"/>
                </a:lnTo>
                <a:lnTo>
                  <a:pt x="6857" y="13715"/>
                </a:lnTo>
                <a:lnTo>
                  <a:pt x="13715" y="6857"/>
                </a:lnTo>
                <a:lnTo>
                  <a:pt x="1417319" y="6857"/>
                </a:lnTo>
                <a:lnTo>
                  <a:pt x="1417319" y="0"/>
                </a:lnTo>
                <a:close/>
              </a:path>
              <a:path w="1417320" h="1552575">
                <a:moveTo>
                  <a:pt x="13715" y="1538477"/>
                </a:moveTo>
                <a:lnTo>
                  <a:pt x="6857" y="1538477"/>
                </a:lnTo>
                <a:lnTo>
                  <a:pt x="13715" y="1545335"/>
                </a:lnTo>
                <a:lnTo>
                  <a:pt x="13715" y="1538477"/>
                </a:lnTo>
                <a:close/>
              </a:path>
              <a:path w="1417320" h="1552575">
                <a:moveTo>
                  <a:pt x="1403603" y="1538477"/>
                </a:moveTo>
                <a:lnTo>
                  <a:pt x="13715" y="1538477"/>
                </a:lnTo>
                <a:lnTo>
                  <a:pt x="13715" y="1545335"/>
                </a:lnTo>
                <a:lnTo>
                  <a:pt x="1403603" y="1545335"/>
                </a:lnTo>
                <a:lnTo>
                  <a:pt x="1403603" y="1538477"/>
                </a:lnTo>
                <a:close/>
              </a:path>
              <a:path w="1417320" h="1552575">
                <a:moveTo>
                  <a:pt x="1403603" y="6857"/>
                </a:moveTo>
                <a:lnTo>
                  <a:pt x="1403603" y="1545335"/>
                </a:lnTo>
                <a:lnTo>
                  <a:pt x="1410461" y="1538477"/>
                </a:lnTo>
                <a:lnTo>
                  <a:pt x="1417319" y="1538477"/>
                </a:lnTo>
                <a:lnTo>
                  <a:pt x="1417319" y="13715"/>
                </a:lnTo>
                <a:lnTo>
                  <a:pt x="1410461" y="13715"/>
                </a:lnTo>
                <a:lnTo>
                  <a:pt x="1403603" y="6857"/>
                </a:lnTo>
                <a:close/>
              </a:path>
              <a:path w="1417320" h="1552575">
                <a:moveTo>
                  <a:pt x="1417319" y="1538477"/>
                </a:moveTo>
                <a:lnTo>
                  <a:pt x="1410461" y="1538477"/>
                </a:lnTo>
                <a:lnTo>
                  <a:pt x="1403603" y="1545335"/>
                </a:lnTo>
                <a:lnTo>
                  <a:pt x="1417319" y="1545335"/>
                </a:lnTo>
                <a:lnTo>
                  <a:pt x="1417319" y="1538477"/>
                </a:lnTo>
                <a:close/>
              </a:path>
              <a:path w="1417320" h="1552575">
                <a:moveTo>
                  <a:pt x="13715" y="6857"/>
                </a:moveTo>
                <a:lnTo>
                  <a:pt x="6857" y="13715"/>
                </a:lnTo>
                <a:lnTo>
                  <a:pt x="13715" y="13715"/>
                </a:lnTo>
                <a:lnTo>
                  <a:pt x="13715" y="6857"/>
                </a:lnTo>
                <a:close/>
              </a:path>
              <a:path w="1417320" h="1552575">
                <a:moveTo>
                  <a:pt x="1403603" y="6857"/>
                </a:moveTo>
                <a:lnTo>
                  <a:pt x="13715" y="6857"/>
                </a:lnTo>
                <a:lnTo>
                  <a:pt x="13715" y="13715"/>
                </a:lnTo>
                <a:lnTo>
                  <a:pt x="1403603" y="13715"/>
                </a:lnTo>
                <a:lnTo>
                  <a:pt x="1403603" y="6857"/>
                </a:lnTo>
                <a:close/>
              </a:path>
              <a:path w="1417320" h="1552575">
                <a:moveTo>
                  <a:pt x="1417319" y="6857"/>
                </a:moveTo>
                <a:lnTo>
                  <a:pt x="1403603" y="6857"/>
                </a:lnTo>
                <a:lnTo>
                  <a:pt x="1410461" y="13715"/>
                </a:lnTo>
                <a:lnTo>
                  <a:pt x="1417319" y="13715"/>
                </a:lnTo>
                <a:lnTo>
                  <a:pt x="1417319" y="6857"/>
                </a:lnTo>
                <a:close/>
              </a:path>
            </a:pathLst>
          </a:custGeom>
          <a:solidFill>
            <a:srgbClr val="232395"/>
          </a:solidFill>
        </p:spPr>
        <p:txBody>
          <a:bodyPr wrap="square" lIns="0" tIns="0" rIns="0" bIns="0" rtlCol="0"/>
          <a:lstStyle/>
          <a:p>
            <a:endParaRPr sz="1632"/>
          </a:p>
        </p:txBody>
      </p:sp>
      <p:sp>
        <p:nvSpPr>
          <p:cNvPr id="8" name="object 8"/>
          <p:cNvSpPr txBox="1"/>
          <p:nvPr/>
        </p:nvSpPr>
        <p:spPr>
          <a:xfrm>
            <a:off x="4967986" y="2792686"/>
            <a:ext cx="659312" cy="300082"/>
          </a:xfrm>
          <a:prstGeom prst="rect">
            <a:avLst/>
          </a:prstGeom>
        </p:spPr>
        <p:txBody>
          <a:bodyPr vert="horz" wrap="square" lIns="0" tIns="0" rIns="0" bIns="0" rtlCol="0">
            <a:spAutoFit/>
          </a:bodyPr>
          <a:lstStyle/>
          <a:p>
            <a:pPr marL="11516"/>
            <a:r>
              <a:rPr sz="1950" b="1" spc="-5" dirty="0">
                <a:solidFill>
                  <a:srgbClr val="FFFFFF"/>
                </a:solidFill>
                <a:latin typeface="Arial"/>
                <a:cs typeface="Arial"/>
              </a:rPr>
              <a:t>Jullie</a:t>
            </a:r>
            <a:endParaRPr sz="1950">
              <a:latin typeface="Arial"/>
              <a:cs typeface="Arial"/>
            </a:endParaRPr>
          </a:p>
        </p:txBody>
      </p:sp>
      <p:sp>
        <p:nvSpPr>
          <p:cNvPr id="9" name="object 9"/>
          <p:cNvSpPr/>
          <p:nvPr/>
        </p:nvSpPr>
        <p:spPr>
          <a:xfrm>
            <a:off x="5927520"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00CC99"/>
          </a:solidFill>
        </p:spPr>
        <p:txBody>
          <a:bodyPr wrap="square" lIns="0" tIns="0" rIns="0" bIns="0" rtlCol="0"/>
          <a:lstStyle/>
          <a:p>
            <a:endParaRPr sz="1632"/>
          </a:p>
        </p:txBody>
      </p:sp>
      <p:sp>
        <p:nvSpPr>
          <p:cNvPr id="10" name="object 10"/>
          <p:cNvSpPr/>
          <p:nvPr/>
        </p:nvSpPr>
        <p:spPr>
          <a:xfrm>
            <a:off x="5921301" y="2209770"/>
            <a:ext cx="402497" cy="1407877"/>
          </a:xfrm>
          <a:custGeom>
            <a:avLst/>
            <a:gdLst/>
            <a:ahLst/>
            <a:cxnLst/>
            <a:rect l="l" t="t" r="r" b="b"/>
            <a:pathLst>
              <a:path w="443864"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4" h="1552575">
                <a:moveTo>
                  <a:pt x="13715" y="1538477"/>
                </a:moveTo>
                <a:lnTo>
                  <a:pt x="6857" y="1538477"/>
                </a:lnTo>
                <a:lnTo>
                  <a:pt x="13715" y="1545335"/>
                </a:lnTo>
                <a:lnTo>
                  <a:pt x="13715" y="1538477"/>
                </a:lnTo>
                <a:close/>
              </a:path>
              <a:path w="443864" h="1552575">
                <a:moveTo>
                  <a:pt x="429767" y="1538477"/>
                </a:moveTo>
                <a:lnTo>
                  <a:pt x="13715" y="1538477"/>
                </a:lnTo>
                <a:lnTo>
                  <a:pt x="13715" y="1545335"/>
                </a:lnTo>
                <a:lnTo>
                  <a:pt x="429767" y="1545335"/>
                </a:lnTo>
                <a:lnTo>
                  <a:pt x="429767" y="1538477"/>
                </a:lnTo>
                <a:close/>
              </a:path>
              <a:path w="443864" h="1552575">
                <a:moveTo>
                  <a:pt x="429767" y="6857"/>
                </a:moveTo>
                <a:lnTo>
                  <a:pt x="429767" y="1545335"/>
                </a:lnTo>
                <a:lnTo>
                  <a:pt x="436625" y="1538477"/>
                </a:lnTo>
                <a:lnTo>
                  <a:pt x="443483" y="1538477"/>
                </a:lnTo>
                <a:lnTo>
                  <a:pt x="443483" y="13715"/>
                </a:lnTo>
                <a:lnTo>
                  <a:pt x="436625" y="13715"/>
                </a:lnTo>
                <a:lnTo>
                  <a:pt x="429767" y="6857"/>
                </a:lnTo>
                <a:close/>
              </a:path>
              <a:path w="443864" h="1552575">
                <a:moveTo>
                  <a:pt x="443483" y="1538477"/>
                </a:moveTo>
                <a:lnTo>
                  <a:pt x="436625" y="1538477"/>
                </a:lnTo>
                <a:lnTo>
                  <a:pt x="429767" y="1545335"/>
                </a:lnTo>
                <a:lnTo>
                  <a:pt x="443483" y="1545335"/>
                </a:lnTo>
                <a:lnTo>
                  <a:pt x="443483" y="1538477"/>
                </a:lnTo>
                <a:close/>
              </a:path>
              <a:path w="443864" h="1552575">
                <a:moveTo>
                  <a:pt x="13715" y="6857"/>
                </a:moveTo>
                <a:lnTo>
                  <a:pt x="6857" y="13715"/>
                </a:lnTo>
                <a:lnTo>
                  <a:pt x="13715" y="13715"/>
                </a:lnTo>
                <a:lnTo>
                  <a:pt x="13715" y="6857"/>
                </a:lnTo>
                <a:close/>
              </a:path>
              <a:path w="443864" h="1552575">
                <a:moveTo>
                  <a:pt x="429767" y="6857"/>
                </a:moveTo>
                <a:lnTo>
                  <a:pt x="13715" y="6857"/>
                </a:lnTo>
                <a:lnTo>
                  <a:pt x="13715" y="13715"/>
                </a:lnTo>
                <a:lnTo>
                  <a:pt x="429767" y="13715"/>
                </a:lnTo>
                <a:lnTo>
                  <a:pt x="429767" y="6857"/>
                </a:lnTo>
                <a:close/>
              </a:path>
              <a:path w="443864" h="1552575">
                <a:moveTo>
                  <a:pt x="443483" y="6857"/>
                </a:moveTo>
                <a:lnTo>
                  <a:pt x="429767" y="6857"/>
                </a:lnTo>
                <a:lnTo>
                  <a:pt x="436625" y="13715"/>
                </a:lnTo>
                <a:lnTo>
                  <a:pt x="443483" y="13715"/>
                </a:lnTo>
                <a:lnTo>
                  <a:pt x="443483" y="6857"/>
                </a:lnTo>
                <a:close/>
              </a:path>
            </a:pathLst>
          </a:custGeom>
          <a:solidFill>
            <a:srgbClr val="00956F"/>
          </a:solidFill>
        </p:spPr>
        <p:txBody>
          <a:bodyPr wrap="square" lIns="0" tIns="0" rIns="0" bIns="0" rtlCol="0"/>
          <a:lstStyle/>
          <a:p>
            <a:endParaRPr sz="1632"/>
          </a:p>
        </p:txBody>
      </p:sp>
      <p:sp>
        <p:nvSpPr>
          <p:cNvPr id="11" name="object 11"/>
          <p:cNvSpPr/>
          <p:nvPr/>
        </p:nvSpPr>
        <p:spPr>
          <a:xfrm>
            <a:off x="6317234" y="2215989"/>
            <a:ext cx="389252" cy="1395209"/>
          </a:xfrm>
          <a:custGeom>
            <a:avLst/>
            <a:gdLst/>
            <a:ahLst/>
            <a:cxnLst/>
            <a:rect l="l" t="t" r="r" b="b"/>
            <a:pathLst>
              <a:path w="429260" h="1538604">
                <a:moveTo>
                  <a:pt x="0" y="1538477"/>
                </a:moveTo>
                <a:lnTo>
                  <a:pt x="429005" y="1538477"/>
                </a:lnTo>
                <a:lnTo>
                  <a:pt x="429005" y="0"/>
                </a:lnTo>
                <a:lnTo>
                  <a:pt x="0" y="0"/>
                </a:lnTo>
                <a:lnTo>
                  <a:pt x="0" y="1538477"/>
                </a:lnTo>
                <a:close/>
              </a:path>
            </a:pathLst>
          </a:custGeom>
          <a:solidFill>
            <a:srgbClr val="3333CC"/>
          </a:solidFill>
        </p:spPr>
        <p:txBody>
          <a:bodyPr wrap="square" lIns="0" tIns="0" rIns="0" bIns="0" rtlCol="0"/>
          <a:lstStyle/>
          <a:p>
            <a:endParaRPr sz="1632"/>
          </a:p>
        </p:txBody>
      </p:sp>
      <p:sp>
        <p:nvSpPr>
          <p:cNvPr id="12" name="object 12"/>
          <p:cNvSpPr/>
          <p:nvPr/>
        </p:nvSpPr>
        <p:spPr>
          <a:xfrm>
            <a:off x="6311015" y="2209770"/>
            <a:ext cx="401921" cy="1407877"/>
          </a:xfrm>
          <a:custGeom>
            <a:avLst/>
            <a:gdLst/>
            <a:ahLst/>
            <a:cxnLst/>
            <a:rect l="l" t="t" r="r" b="b"/>
            <a:pathLst>
              <a:path w="443229" h="1552575">
                <a:moveTo>
                  <a:pt x="442721" y="0"/>
                </a:moveTo>
                <a:lnTo>
                  <a:pt x="0" y="0"/>
                </a:lnTo>
                <a:lnTo>
                  <a:pt x="0" y="1552193"/>
                </a:lnTo>
                <a:lnTo>
                  <a:pt x="442721" y="1552193"/>
                </a:lnTo>
                <a:lnTo>
                  <a:pt x="442721" y="1545335"/>
                </a:lnTo>
                <a:lnTo>
                  <a:pt x="13715" y="1545335"/>
                </a:lnTo>
                <a:lnTo>
                  <a:pt x="6857" y="1538477"/>
                </a:lnTo>
                <a:lnTo>
                  <a:pt x="13715" y="1538477"/>
                </a:lnTo>
                <a:lnTo>
                  <a:pt x="13715" y="13715"/>
                </a:lnTo>
                <a:lnTo>
                  <a:pt x="6857" y="13715"/>
                </a:lnTo>
                <a:lnTo>
                  <a:pt x="13715" y="6857"/>
                </a:lnTo>
                <a:lnTo>
                  <a:pt x="442721" y="6857"/>
                </a:lnTo>
                <a:lnTo>
                  <a:pt x="442721" y="0"/>
                </a:lnTo>
                <a:close/>
              </a:path>
              <a:path w="443229" h="1552575">
                <a:moveTo>
                  <a:pt x="13715" y="1538477"/>
                </a:moveTo>
                <a:lnTo>
                  <a:pt x="6857" y="1538477"/>
                </a:lnTo>
                <a:lnTo>
                  <a:pt x="13715" y="1545335"/>
                </a:lnTo>
                <a:lnTo>
                  <a:pt x="13715" y="1538477"/>
                </a:lnTo>
                <a:close/>
              </a:path>
              <a:path w="443229" h="1552575">
                <a:moveTo>
                  <a:pt x="429005" y="1538477"/>
                </a:moveTo>
                <a:lnTo>
                  <a:pt x="13715" y="1538477"/>
                </a:lnTo>
                <a:lnTo>
                  <a:pt x="13715" y="1545335"/>
                </a:lnTo>
                <a:lnTo>
                  <a:pt x="429005" y="1545335"/>
                </a:lnTo>
                <a:lnTo>
                  <a:pt x="429005" y="1538477"/>
                </a:lnTo>
                <a:close/>
              </a:path>
              <a:path w="443229" h="1552575">
                <a:moveTo>
                  <a:pt x="429005" y="6857"/>
                </a:moveTo>
                <a:lnTo>
                  <a:pt x="429005" y="1545335"/>
                </a:lnTo>
                <a:lnTo>
                  <a:pt x="435863" y="1538477"/>
                </a:lnTo>
                <a:lnTo>
                  <a:pt x="442721" y="1538477"/>
                </a:lnTo>
                <a:lnTo>
                  <a:pt x="442721" y="13715"/>
                </a:lnTo>
                <a:lnTo>
                  <a:pt x="435863" y="13715"/>
                </a:lnTo>
                <a:lnTo>
                  <a:pt x="429005" y="6857"/>
                </a:lnTo>
                <a:close/>
              </a:path>
              <a:path w="443229" h="1552575">
                <a:moveTo>
                  <a:pt x="442721" y="1538477"/>
                </a:moveTo>
                <a:lnTo>
                  <a:pt x="435863" y="1538477"/>
                </a:lnTo>
                <a:lnTo>
                  <a:pt x="429005" y="1545335"/>
                </a:lnTo>
                <a:lnTo>
                  <a:pt x="442721" y="1545335"/>
                </a:lnTo>
                <a:lnTo>
                  <a:pt x="442721" y="1538477"/>
                </a:lnTo>
                <a:close/>
              </a:path>
              <a:path w="443229" h="1552575">
                <a:moveTo>
                  <a:pt x="13715" y="6857"/>
                </a:moveTo>
                <a:lnTo>
                  <a:pt x="6857" y="13715"/>
                </a:lnTo>
                <a:lnTo>
                  <a:pt x="13715" y="13715"/>
                </a:lnTo>
                <a:lnTo>
                  <a:pt x="13715" y="6857"/>
                </a:lnTo>
                <a:close/>
              </a:path>
              <a:path w="443229" h="1552575">
                <a:moveTo>
                  <a:pt x="429005" y="6857"/>
                </a:moveTo>
                <a:lnTo>
                  <a:pt x="13715" y="6857"/>
                </a:lnTo>
                <a:lnTo>
                  <a:pt x="13715" y="13715"/>
                </a:lnTo>
                <a:lnTo>
                  <a:pt x="429005" y="13715"/>
                </a:lnTo>
                <a:lnTo>
                  <a:pt x="429005" y="6857"/>
                </a:lnTo>
                <a:close/>
              </a:path>
              <a:path w="443229" h="1552575">
                <a:moveTo>
                  <a:pt x="442721" y="6857"/>
                </a:moveTo>
                <a:lnTo>
                  <a:pt x="429005" y="6857"/>
                </a:lnTo>
                <a:lnTo>
                  <a:pt x="435863" y="13715"/>
                </a:lnTo>
                <a:lnTo>
                  <a:pt x="442721" y="13715"/>
                </a:lnTo>
                <a:lnTo>
                  <a:pt x="442721" y="6857"/>
                </a:lnTo>
                <a:close/>
              </a:path>
            </a:pathLst>
          </a:custGeom>
          <a:solidFill>
            <a:srgbClr val="232395"/>
          </a:solidFill>
        </p:spPr>
        <p:txBody>
          <a:bodyPr wrap="square" lIns="0" tIns="0" rIns="0" bIns="0" rtlCol="0"/>
          <a:lstStyle/>
          <a:p>
            <a:endParaRPr sz="1632"/>
          </a:p>
        </p:txBody>
      </p:sp>
      <p:sp>
        <p:nvSpPr>
          <p:cNvPr id="13" name="object 13"/>
          <p:cNvSpPr/>
          <p:nvPr/>
        </p:nvSpPr>
        <p:spPr>
          <a:xfrm>
            <a:off x="6706257"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00CC99"/>
          </a:solidFill>
        </p:spPr>
        <p:txBody>
          <a:bodyPr wrap="square" lIns="0" tIns="0" rIns="0" bIns="0" rtlCol="0"/>
          <a:lstStyle/>
          <a:p>
            <a:endParaRPr sz="1632"/>
          </a:p>
        </p:txBody>
      </p:sp>
      <p:sp>
        <p:nvSpPr>
          <p:cNvPr id="14" name="object 14"/>
          <p:cNvSpPr/>
          <p:nvPr/>
        </p:nvSpPr>
        <p:spPr>
          <a:xfrm>
            <a:off x="6700038" y="2209770"/>
            <a:ext cx="402497" cy="1407877"/>
          </a:xfrm>
          <a:custGeom>
            <a:avLst/>
            <a:gdLst/>
            <a:ahLst/>
            <a:cxnLst/>
            <a:rect l="l" t="t" r="r" b="b"/>
            <a:pathLst>
              <a:path w="443864"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4" h="1552575">
                <a:moveTo>
                  <a:pt x="13715" y="1538477"/>
                </a:moveTo>
                <a:lnTo>
                  <a:pt x="6857" y="1538477"/>
                </a:lnTo>
                <a:lnTo>
                  <a:pt x="13715" y="1545335"/>
                </a:lnTo>
                <a:lnTo>
                  <a:pt x="13715" y="1538477"/>
                </a:lnTo>
                <a:close/>
              </a:path>
              <a:path w="443864" h="1552575">
                <a:moveTo>
                  <a:pt x="429767" y="1538477"/>
                </a:moveTo>
                <a:lnTo>
                  <a:pt x="13715" y="1538477"/>
                </a:lnTo>
                <a:lnTo>
                  <a:pt x="13715" y="1545335"/>
                </a:lnTo>
                <a:lnTo>
                  <a:pt x="429767" y="1545335"/>
                </a:lnTo>
                <a:lnTo>
                  <a:pt x="429767" y="1538477"/>
                </a:lnTo>
                <a:close/>
              </a:path>
              <a:path w="443864" h="1552575">
                <a:moveTo>
                  <a:pt x="429767" y="6857"/>
                </a:moveTo>
                <a:lnTo>
                  <a:pt x="429767" y="1545335"/>
                </a:lnTo>
                <a:lnTo>
                  <a:pt x="436625" y="1538477"/>
                </a:lnTo>
                <a:lnTo>
                  <a:pt x="443483" y="1538477"/>
                </a:lnTo>
                <a:lnTo>
                  <a:pt x="443483" y="13715"/>
                </a:lnTo>
                <a:lnTo>
                  <a:pt x="436625" y="13715"/>
                </a:lnTo>
                <a:lnTo>
                  <a:pt x="429767" y="6857"/>
                </a:lnTo>
                <a:close/>
              </a:path>
              <a:path w="443864" h="1552575">
                <a:moveTo>
                  <a:pt x="443483" y="1538477"/>
                </a:moveTo>
                <a:lnTo>
                  <a:pt x="436625" y="1538477"/>
                </a:lnTo>
                <a:lnTo>
                  <a:pt x="429767" y="1545335"/>
                </a:lnTo>
                <a:lnTo>
                  <a:pt x="443483" y="1545335"/>
                </a:lnTo>
                <a:lnTo>
                  <a:pt x="443483" y="1538477"/>
                </a:lnTo>
                <a:close/>
              </a:path>
              <a:path w="443864" h="1552575">
                <a:moveTo>
                  <a:pt x="13715" y="6857"/>
                </a:moveTo>
                <a:lnTo>
                  <a:pt x="6857" y="13715"/>
                </a:lnTo>
                <a:lnTo>
                  <a:pt x="13715" y="13715"/>
                </a:lnTo>
                <a:lnTo>
                  <a:pt x="13715" y="6857"/>
                </a:lnTo>
                <a:close/>
              </a:path>
              <a:path w="443864" h="1552575">
                <a:moveTo>
                  <a:pt x="429767" y="6857"/>
                </a:moveTo>
                <a:lnTo>
                  <a:pt x="13715" y="6857"/>
                </a:lnTo>
                <a:lnTo>
                  <a:pt x="13715" y="13715"/>
                </a:lnTo>
                <a:lnTo>
                  <a:pt x="429767" y="13715"/>
                </a:lnTo>
                <a:lnTo>
                  <a:pt x="429767" y="6857"/>
                </a:lnTo>
                <a:close/>
              </a:path>
              <a:path w="443864" h="1552575">
                <a:moveTo>
                  <a:pt x="443483" y="6857"/>
                </a:moveTo>
                <a:lnTo>
                  <a:pt x="429767" y="6857"/>
                </a:lnTo>
                <a:lnTo>
                  <a:pt x="436625" y="13715"/>
                </a:lnTo>
                <a:lnTo>
                  <a:pt x="443483" y="13715"/>
                </a:lnTo>
                <a:lnTo>
                  <a:pt x="443483" y="6857"/>
                </a:lnTo>
                <a:close/>
              </a:path>
            </a:pathLst>
          </a:custGeom>
          <a:solidFill>
            <a:srgbClr val="00956F"/>
          </a:solidFill>
        </p:spPr>
        <p:txBody>
          <a:bodyPr wrap="square" lIns="0" tIns="0" rIns="0" bIns="0" rtlCol="0"/>
          <a:lstStyle/>
          <a:p>
            <a:endParaRPr sz="1632"/>
          </a:p>
        </p:txBody>
      </p:sp>
      <p:sp>
        <p:nvSpPr>
          <p:cNvPr id="15" name="object 15"/>
          <p:cNvSpPr/>
          <p:nvPr/>
        </p:nvSpPr>
        <p:spPr>
          <a:xfrm>
            <a:off x="7095971"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3333CC"/>
          </a:solidFill>
        </p:spPr>
        <p:txBody>
          <a:bodyPr wrap="square" lIns="0" tIns="0" rIns="0" bIns="0" rtlCol="0"/>
          <a:lstStyle/>
          <a:p>
            <a:endParaRPr sz="1632"/>
          </a:p>
        </p:txBody>
      </p:sp>
      <p:sp>
        <p:nvSpPr>
          <p:cNvPr id="16" name="object 16"/>
          <p:cNvSpPr/>
          <p:nvPr/>
        </p:nvSpPr>
        <p:spPr>
          <a:xfrm>
            <a:off x="7089752" y="2209770"/>
            <a:ext cx="402497" cy="1407877"/>
          </a:xfrm>
          <a:custGeom>
            <a:avLst/>
            <a:gdLst/>
            <a:ahLst/>
            <a:cxnLst/>
            <a:rect l="l" t="t" r="r" b="b"/>
            <a:pathLst>
              <a:path w="443865"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5" h="1552575">
                <a:moveTo>
                  <a:pt x="13715" y="1538477"/>
                </a:moveTo>
                <a:lnTo>
                  <a:pt x="6857" y="1538477"/>
                </a:lnTo>
                <a:lnTo>
                  <a:pt x="13715" y="1545335"/>
                </a:lnTo>
                <a:lnTo>
                  <a:pt x="13715" y="1538477"/>
                </a:lnTo>
                <a:close/>
              </a:path>
              <a:path w="443865" h="1552575">
                <a:moveTo>
                  <a:pt x="429767" y="1538477"/>
                </a:moveTo>
                <a:lnTo>
                  <a:pt x="13715" y="1538477"/>
                </a:lnTo>
                <a:lnTo>
                  <a:pt x="13715" y="1545335"/>
                </a:lnTo>
                <a:lnTo>
                  <a:pt x="429767" y="1545335"/>
                </a:lnTo>
                <a:lnTo>
                  <a:pt x="429767" y="1538477"/>
                </a:lnTo>
                <a:close/>
              </a:path>
              <a:path w="443865" h="1552575">
                <a:moveTo>
                  <a:pt x="429767" y="6857"/>
                </a:moveTo>
                <a:lnTo>
                  <a:pt x="429767" y="1545335"/>
                </a:lnTo>
                <a:lnTo>
                  <a:pt x="436625" y="1538477"/>
                </a:lnTo>
                <a:lnTo>
                  <a:pt x="443483" y="1538477"/>
                </a:lnTo>
                <a:lnTo>
                  <a:pt x="443483" y="13715"/>
                </a:lnTo>
                <a:lnTo>
                  <a:pt x="436625" y="13715"/>
                </a:lnTo>
                <a:lnTo>
                  <a:pt x="429767" y="6857"/>
                </a:lnTo>
                <a:close/>
              </a:path>
              <a:path w="443865" h="1552575">
                <a:moveTo>
                  <a:pt x="443483" y="1538477"/>
                </a:moveTo>
                <a:lnTo>
                  <a:pt x="436625" y="1538477"/>
                </a:lnTo>
                <a:lnTo>
                  <a:pt x="429767" y="1545335"/>
                </a:lnTo>
                <a:lnTo>
                  <a:pt x="443483" y="1545335"/>
                </a:lnTo>
                <a:lnTo>
                  <a:pt x="443483" y="1538477"/>
                </a:lnTo>
                <a:close/>
              </a:path>
              <a:path w="443865" h="1552575">
                <a:moveTo>
                  <a:pt x="13715" y="6857"/>
                </a:moveTo>
                <a:lnTo>
                  <a:pt x="6857" y="13715"/>
                </a:lnTo>
                <a:lnTo>
                  <a:pt x="13715" y="13715"/>
                </a:lnTo>
                <a:lnTo>
                  <a:pt x="13715" y="6857"/>
                </a:lnTo>
                <a:close/>
              </a:path>
              <a:path w="443865" h="1552575">
                <a:moveTo>
                  <a:pt x="429767" y="6857"/>
                </a:moveTo>
                <a:lnTo>
                  <a:pt x="13715" y="6857"/>
                </a:lnTo>
                <a:lnTo>
                  <a:pt x="13715" y="13715"/>
                </a:lnTo>
                <a:lnTo>
                  <a:pt x="429767" y="13715"/>
                </a:lnTo>
                <a:lnTo>
                  <a:pt x="429767" y="6857"/>
                </a:lnTo>
                <a:close/>
              </a:path>
              <a:path w="443865" h="1552575">
                <a:moveTo>
                  <a:pt x="443483" y="6857"/>
                </a:moveTo>
                <a:lnTo>
                  <a:pt x="429767" y="6857"/>
                </a:lnTo>
                <a:lnTo>
                  <a:pt x="436625" y="13715"/>
                </a:lnTo>
                <a:lnTo>
                  <a:pt x="443483" y="13715"/>
                </a:lnTo>
                <a:lnTo>
                  <a:pt x="443483" y="6857"/>
                </a:lnTo>
                <a:close/>
              </a:path>
            </a:pathLst>
          </a:custGeom>
          <a:solidFill>
            <a:srgbClr val="232395"/>
          </a:solidFill>
        </p:spPr>
        <p:txBody>
          <a:bodyPr wrap="square" lIns="0" tIns="0" rIns="0" bIns="0" rtlCol="0"/>
          <a:lstStyle/>
          <a:p>
            <a:endParaRPr sz="1632"/>
          </a:p>
        </p:txBody>
      </p:sp>
      <p:sp>
        <p:nvSpPr>
          <p:cNvPr id="17" name="object 17"/>
          <p:cNvSpPr/>
          <p:nvPr/>
        </p:nvSpPr>
        <p:spPr>
          <a:xfrm>
            <a:off x="7485686" y="2215989"/>
            <a:ext cx="876395" cy="1395209"/>
          </a:xfrm>
          <a:custGeom>
            <a:avLst/>
            <a:gdLst/>
            <a:ahLst/>
            <a:cxnLst/>
            <a:rect l="l" t="t" r="r" b="b"/>
            <a:pathLst>
              <a:path w="966470" h="1538604">
                <a:moveTo>
                  <a:pt x="0" y="1538477"/>
                </a:moveTo>
                <a:lnTo>
                  <a:pt x="966215" y="1538477"/>
                </a:lnTo>
                <a:lnTo>
                  <a:pt x="966215" y="0"/>
                </a:lnTo>
                <a:lnTo>
                  <a:pt x="0" y="0"/>
                </a:lnTo>
                <a:lnTo>
                  <a:pt x="0" y="1538477"/>
                </a:lnTo>
                <a:close/>
              </a:path>
            </a:pathLst>
          </a:custGeom>
          <a:solidFill>
            <a:srgbClr val="00CC99"/>
          </a:solidFill>
        </p:spPr>
        <p:txBody>
          <a:bodyPr wrap="square" lIns="0" tIns="0" rIns="0" bIns="0" rtlCol="0"/>
          <a:lstStyle/>
          <a:p>
            <a:endParaRPr sz="1632"/>
          </a:p>
        </p:txBody>
      </p:sp>
      <p:sp>
        <p:nvSpPr>
          <p:cNvPr id="18" name="object 18"/>
          <p:cNvSpPr/>
          <p:nvPr/>
        </p:nvSpPr>
        <p:spPr>
          <a:xfrm>
            <a:off x="7479465" y="2209770"/>
            <a:ext cx="889064" cy="1407877"/>
          </a:xfrm>
          <a:custGeom>
            <a:avLst/>
            <a:gdLst/>
            <a:ahLst/>
            <a:cxnLst/>
            <a:rect l="l" t="t" r="r" b="b"/>
            <a:pathLst>
              <a:path w="980440" h="1552575">
                <a:moveTo>
                  <a:pt x="979931" y="0"/>
                </a:moveTo>
                <a:lnTo>
                  <a:pt x="0" y="0"/>
                </a:lnTo>
                <a:lnTo>
                  <a:pt x="0" y="1552193"/>
                </a:lnTo>
                <a:lnTo>
                  <a:pt x="979931" y="1552193"/>
                </a:lnTo>
                <a:lnTo>
                  <a:pt x="979931" y="1545335"/>
                </a:lnTo>
                <a:lnTo>
                  <a:pt x="13715" y="1545335"/>
                </a:lnTo>
                <a:lnTo>
                  <a:pt x="6857" y="1538477"/>
                </a:lnTo>
                <a:lnTo>
                  <a:pt x="13715" y="1538477"/>
                </a:lnTo>
                <a:lnTo>
                  <a:pt x="13715" y="13715"/>
                </a:lnTo>
                <a:lnTo>
                  <a:pt x="6857" y="13715"/>
                </a:lnTo>
                <a:lnTo>
                  <a:pt x="13715" y="6857"/>
                </a:lnTo>
                <a:lnTo>
                  <a:pt x="979931" y="6857"/>
                </a:lnTo>
                <a:lnTo>
                  <a:pt x="979931" y="0"/>
                </a:lnTo>
                <a:close/>
              </a:path>
              <a:path w="980440" h="1552575">
                <a:moveTo>
                  <a:pt x="13715" y="1538477"/>
                </a:moveTo>
                <a:lnTo>
                  <a:pt x="6857" y="1538477"/>
                </a:lnTo>
                <a:lnTo>
                  <a:pt x="13715" y="1545335"/>
                </a:lnTo>
                <a:lnTo>
                  <a:pt x="13715" y="1538477"/>
                </a:lnTo>
                <a:close/>
              </a:path>
              <a:path w="980440" h="1552575">
                <a:moveTo>
                  <a:pt x="966215" y="1538477"/>
                </a:moveTo>
                <a:lnTo>
                  <a:pt x="13715" y="1538477"/>
                </a:lnTo>
                <a:lnTo>
                  <a:pt x="13715" y="1545335"/>
                </a:lnTo>
                <a:lnTo>
                  <a:pt x="966215" y="1545335"/>
                </a:lnTo>
                <a:lnTo>
                  <a:pt x="966215" y="1538477"/>
                </a:lnTo>
                <a:close/>
              </a:path>
              <a:path w="980440" h="1552575">
                <a:moveTo>
                  <a:pt x="966215" y="6857"/>
                </a:moveTo>
                <a:lnTo>
                  <a:pt x="966215" y="1545335"/>
                </a:lnTo>
                <a:lnTo>
                  <a:pt x="973073" y="1538477"/>
                </a:lnTo>
                <a:lnTo>
                  <a:pt x="979931" y="1538477"/>
                </a:lnTo>
                <a:lnTo>
                  <a:pt x="979931" y="13715"/>
                </a:lnTo>
                <a:lnTo>
                  <a:pt x="973073" y="13715"/>
                </a:lnTo>
                <a:lnTo>
                  <a:pt x="966215" y="6857"/>
                </a:lnTo>
                <a:close/>
              </a:path>
              <a:path w="980440" h="1552575">
                <a:moveTo>
                  <a:pt x="979931" y="1538477"/>
                </a:moveTo>
                <a:lnTo>
                  <a:pt x="973073" y="1538477"/>
                </a:lnTo>
                <a:lnTo>
                  <a:pt x="966215" y="1545335"/>
                </a:lnTo>
                <a:lnTo>
                  <a:pt x="979931" y="1545335"/>
                </a:lnTo>
                <a:lnTo>
                  <a:pt x="979931" y="1538477"/>
                </a:lnTo>
                <a:close/>
              </a:path>
              <a:path w="980440" h="1552575">
                <a:moveTo>
                  <a:pt x="13715" y="6857"/>
                </a:moveTo>
                <a:lnTo>
                  <a:pt x="6857" y="13715"/>
                </a:lnTo>
                <a:lnTo>
                  <a:pt x="13715" y="13715"/>
                </a:lnTo>
                <a:lnTo>
                  <a:pt x="13715" y="6857"/>
                </a:lnTo>
                <a:close/>
              </a:path>
              <a:path w="980440" h="1552575">
                <a:moveTo>
                  <a:pt x="966215" y="6857"/>
                </a:moveTo>
                <a:lnTo>
                  <a:pt x="13715" y="6857"/>
                </a:lnTo>
                <a:lnTo>
                  <a:pt x="13715" y="13715"/>
                </a:lnTo>
                <a:lnTo>
                  <a:pt x="966215" y="13715"/>
                </a:lnTo>
                <a:lnTo>
                  <a:pt x="966215" y="6857"/>
                </a:lnTo>
                <a:close/>
              </a:path>
              <a:path w="980440" h="1552575">
                <a:moveTo>
                  <a:pt x="979931" y="6857"/>
                </a:moveTo>
                <a:lnTo>
                  <a:pt x="966215" y="6857"/>
                </a:lnTo>
                <a:lnTo>
                  <a:pt x="973073" y="13715"/>
                </a:lnTo>
                <a:lnTo>
                  <a:pt x="979931" y="13715"/>
                </a:lnTo>
                <a:lnTo>
                  <a:pt x="979931" y="6857"/>
                </a:lnTo>
                <a:close/>
              </a:path>
            </a:pathLst>
          </a:custGeom>
          <a:solidFill>
            <a:srgbClr val="00956F"/>
          </a:solidFill>
        </p:spPr>
        <p:txBody>
          <a:bodyPr wrap="square" lIns="0" tIns="0" rIns="0" bIns="0" rtlCol="0"/>
          <a:lstStyle/>
          <a:p>
            <a:endParaRPr sz="1632"/>
          </a:p>
        </p:txBody>
      </p:sp>
      <p:sp>
        <p:nvSpPr>
          <p:cNvPr id="19" name="object 19"/>
          <p:cNvSpPr/>
          <p:nvPr/>
        </p:nvSpPr>
        <p:spPr>
          <a:xfrm>
            <a:off x="8361851" y="2215989"/>
            <a:ext cx="389252" cy="1395209"/>
          </a:xfrm>
          <a:custGeom>
            <a:avLst/>
            <a:gdLst/>
            <a:ahLst/>
            <a:cxnLst/>
            <a:rect l="l" t="t" r="r" b="b"/>
            <a:pathLst>
              <a:path w="429259" h="1538604">
                <a:moveTo>
                  <a:pt x="0" y="1538477"/>
                </a:moveTo>
                <a:lnTo>
                  <a:pt x="429005" y="1538477"/>
                </a:lnTo>
                <a:lnTo>
                  <a:pt x="429005" y="0"/>
                </a:lnTo>
                <a:lnTo>
                  <a:pt x="0" y="0"/>
                </a:lnTo>
                <a:lnTo>
                  <a:pt x="0" y="1538477"/>
                </a:lnTo>
                <a:close/>
              </a:path>
            </a:pathLst>
          </a:custGeom>
          <a:solidFill>
            <a:srgbClr val="3333CC"/>
          </a:solidFill>
        </p:spPr>
        <p:txBody>
          <a:bodyPr wrap="square" lIns="0" tIns="0" rIns="0" bIns="0" rtlCol="0"/>
          <a:lstStyle/>
          <a:p>
            <a:endParaRPr sz="1632"/>
          </a:p>
        </p:txBody>
      </p:sp>
      <p:sp>
        <p:nvSpPr>
          <p:cNvPr id="20" name="object 20"/>
          <p:cNvSpPr/>
          <p:nvPr/>
        </p:nvSpPr>
        <p:spPr>
          <a:xfrm>
            <a:off x="8355631" y="2209770"/>
            <a:ext cx="401921" cy="1407877"/>
          </a:xfrm>
          <a:custGeom>
            <a:avLst/>
            <a:gdLst/>
            <a:ahLst/>
            <a:cxnLst/>
            <a:rect l="l" t="t" r="r" b="b"/>
            <a:pathLst>
              <a:path w="443229" h="1552575">
                <a:moveTo>
                  <a:pt x="442721" y="0"/>
                </a:moveTo>
                <a:lnTo>
                  <a:pt x="0" y="0"/>
                </a:lnTo>
                <a:lnTo>
                  <a:pt x="0" y="1552193"/>
                </a:lnTo>
                <a:lnTo>
                  <a:pt x="442721" y="1552193"/>
                </a:lnTo>
                <a:lnTo>
                  <a:pt x="442721" y="1545335"/>
                </a:lnTo>
                <a:lnTo>
                  <a:pt x="13715" y="1545335"/>
                </a:lnTo>
                <a:lnTo>
                  <a:pt x="6857" y="1538477"/>
                </a:lnTo>
                <a:lnTo>
                  <a:pt x="13715" y="1538477"/>
                </a:lnTo>
                <a:lnTo>
                  <a:pt x="13715" y="13715"/>
                </a:lnTo>
                <a:lnTo>
                  <a:pt x="6857" y="13715"/>
                </a:lnTo>
                <a:lnTo>
                  <a:pt x="13715" y="6857"/>
                </a:lnTo>
                <a:lnTo>
                  <a:pt x="442721" y="6857"/>
                </a:lnTo>
                <a:lnTo>
                  <a:pt x="442721" y="0"/>
                </a:lnTo>
                <a:close/>
              </a:path>
              <a:path w="443229" h="1552575">
                <a:moveTo>
                  <a:pt x="13715" y="1538477"/>
                </a:moveTo>
                <a:lnTo>
                  <a:pt x="6857" y="1538477"/>
                </a:lnTo>
                <a:lnTo>
                  <a:pt x="13715" y="1545335"/>
                </a:lnTo>
                <a:lnTo>
                  <a:pt x="13715" y="1538477"/>
                </a:lnTo>
                <a:close/>
              </a:path>
              <a:path w="443229" h="1552575">
                <a:moveTo>
                  <a:pt x="429005" y="1538477"/>
                </a:moveTo>
                <a:lnTo>
                  <a:pt x="13715" y="1538477"/>
                </a:lnTo>
                <a:lnTo>
                  <a:pt x="13715" y="1545335"/>
                </a:lnTo>
                <a:lnTo>
                  <a:pt x="429005" y="1545335"/>
                </a:lnTo>
                <a:lnTo>
                  <a:pt x="429005" y="1538477"/>
                </a:lnTo>
                <a:close/>
              </a:path>
              <a:path w="443229" h="1552575">
                <a:moveTo>
                  <a:pt x="429005" y="6857"/>
                </a:moveTo>
                <a:lnTo>
                  <a:pt x="429005" y="1545335"/>
                </a:lnTo>
                <a:lnTo>
                  <a:pt x="435863" y="1538477"/>
                </a:lnTo>
                <a:lnTo>
                  <a:pt x="442721" y="1538477"/>
                </a:lnTo>
                <a:lnTo>
                  <a:pt x="442721" y="13715"/>
                </a:lnTo>
                <a:lnTo>
                  <a:pt x="435863" y="13715"/>
                </a:lnTo>
                <a:lnTo>
                  <a:pt x="429005" y="6857"/>
                </a:lnTo>
                <a:close/>
              </a:path>
              <a:path w="443229" h="1552575">
                <a:moveTo>
                  <a:pt x="442721" y="1538477"/>
                </a:moveTo>
                <a:lnTo>
                  <a:pt x="435863" y="1538477"/>
                </a:lnTo>
                <a:lnTo>
                  <a:pt x="429005" y="1545335"/>
                </a:lnTo>
                <a:lnTo>
                  <a:pt x="442721" y="1545335"/>
                </a:lnTo>
                <a:lnTo>
                  <a:pt x="442721" y="1538477"/>
                </a:lnTo>
                <a:close/>
              </a:path>
              <a:path w="443229" h="1552575">
                <a:moveTo>
                  <a:pt x="13715" y="6857"/>
                </a:moveTo>
                <a:lnTo>
                  <a:pt x="6857" y="13715"/>
                </a:lnTo>
                <a:lnTo>
                  <a:pt x="13715" y="13715"/>
                </a:lnTo>
                <a:lnTo>
                  <a:pt x="13715" y="6857"/>
                </a:lnTo>
                <a:close/>
              </a:path>
              <a:path w="443229" h="1552575">
                <a:moveTo>
                  <a:pt x="429005" y="6857"/>
                </a:moveTo>
                <a:lnTo>
                  <a:pt x="13715" y="6857"/>
                </a:lnTo>
                <a:lnTo>
                  <a:pt x="13715" y="13715"/>
                </a:lnTo>
                <a:lnTo>
                  <a:pt x="429005" y="13715"/>
                </a:lnTo>
                <a:lnTo>
                  <a:pt x="429005" y="6857"/>
                </a:lnTo>
                <a:close/>
              </a:path>
              <a:path w="443229" h="1552575">
                <a:moveTo>
                  <a:pt x="442721" y="6857"/>
                </a:moveTo>
                <a:lnTo>
                  <a:pt x="429005" y="6857"/>
                </a:lnTo>
                <a:lnTo>
                  <a:pt x="435863" y="13715"/>
                </a:lnTo>
                <a:lnTo>
                  <a:pt x="442721" y="13715"/>
                </a:lnTo>
                <a:lnTo>
                  <a:pt x="442721" y="6857"/>
                </a:lnTo>
                <a:close/>
              </a:path>
            </a:pathLst>
          </a:custGeom>
          <a:solidFill>
            <a:srgbClr val="232395"/>
          </a:solidFill>
        </p:spPr>
        <p:txBody>
          <a:bodyPr wrap="square" lIns="0" tIns="0" rIns="0" bIns="0" rtlCol="0"/>
          <a:lstStyle/>
          <a:p>
            <a:endParaRPr sz="1632"/>
          </a:p>
        </p:txBody>
      </p:sp>
      <p:sp>
        <p:nvSpPr>
          <p:cNvPr id="21" name="object 21"/>
          <p:cNvSpPr/>
          <p:nvPr/>
        </p:nvSpPr>
        <p:spPr>
          <a:xfrm>
            <a:off x="8750875"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00CC99"/>
          </a:solidFill>
        </p:spPr>
        <p:txBody>
          <a:bodyPr wrap="square" lIns="0" tIns="0" rIns="0" bIns="0" rtlCol="0"/>
          <a:lstStyle/>
          <a:p>
            <a:endParaRPr sz="1632"/>
          </a:p>
        </p:txBody>
      </p:sp>
      <p:sp>
        <p:nvSpPr>
          <p:cNvPr id="22" name="object 22"/>
          <p:cNvSpPr/>
          <p:nvPr/>
        </p:nvSpPr>
        <p:spPr>
          <a:xfrm>
            <a:off x="8744655" y="2209770"/>
            <a:ext cx="402497" cy="1407877"/>
          </a:xfrm>
          <a:custGeom>
            <a:avLst/>
            <a:gdLst/>
            <a:ahLst/>
            <a:cxnLst/>
            <a:rect l="l" t="t" r="r" b="b"/>
            <a:pathLst>
              <a:path w="443865"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5" h="1552575">
                <a:moveTo>
                  <a:pt x="13715" y="1538477"/>
                </a:moveTo>
                <a:lnTo>
                  <a:pt x="6857" y="1538477"/>
                </a:lnTo>
                <a:lnTo>
                  <a:pt x="13715" y="1545335"/>
                </a:lnTo>
                <a:lnTo>
                  <a:pt x="13715" y="1538477"/>
                </a:lnTo>
                <a:close/>
              </a:path>
              <a:path w="443865" h="1552575">
                <a:moveTo>
                  <a:pt x="429767" y="1538477"/>
                </a:moveTo>
                <a:lnTo>
                  <a:pt x="13715" y="1538477"/>
                </a:lnTo>
                <a:lnTo>
                  <a:pt x="13715" y="1545335"/>
                </a:lnTo>
                <a:lnTo>
                  <a:pt x="429767" y="1545335"/>
                </a:lnTo>
                <a:lnTo>
                  <a:pt x="429767" y="1538477"/>
                </a:lnTo>
                <a:close/>
              </a:path>
              <a:path w="443865" h="1552575">
                <a:moveTo>
                  <a:pt x="429767" y="6857"/>
                </a:moveTo>
                <a:lnTo>
                  <a:pt x="429767" y="1545335"/>
                </a:lnTo>
                <a:lnTo>
                  <a:pt x="436625" y="1538477"/>
                </a:lnTo>
                <a:lnTo>
                  <a:pt x="443483" y="1538477"/>
                </a:lnTo>
                <a:lnTo>
                  <a:pt x="443483" y="13715"/>
                </a:lnTo>
                <a:lnTo>
                  <a:pt x="436625" y="13715"/>
                </a:lnTo>
                <a:lnTo>
                  <a:pt x="429767" y="6857"/>
                </a:lnTo>
                <a:close/>
              </a:path>
              <a:path w="443865" h="1552575">
                <a:moveTo>
                  <a:pt x="443483" y="1538477"/>
                </a:moveTo>
                <a:lnTo>
                  <a:pt x="436625" y="1538477"/>
                </a:lnTo>
                <a:lnTo>
                  <a:pt x="429767" y="1545335"/>
                </a:lnTo>
                <a:lnTo>
                  <a:pt x="443483" y="1545335"/>
                </a:lnTo>
                <a:lnTo>
                  <a:pt x="443483" y="1538477"/>
                </a:lnTo>
                <a:close/>
              </a:path>
              <a:path w="443865" h="1552575">
                <a:moveTo>
                  <a:pt x="13715" y="6857"/>
                </a:moveTo>
                <a:lnTo>
                  <a:pt x="6857" y="13715"/>
                </a:lnTo>
                <a:lnTo>
                  <a:pt x="13715" y="13715"/>
                </a:lnTo>
                <a:lnTo>
                  <a:pt x="13715" y="6857"/>
                </a:lnTo>
                <a:close/>
              </a:path>
              <a:path w="443865" h="1552575">
                <a:moveTo>
                  <a:pt x="429767" y="6857"/>
                </a:moveTo>
                <a:lnTo>
                  <a:pt x="13715" y="6857"/>
                </a:lnTo>
                <a:lnTo>
                  <a:pt x="13715" y="13715"/>
                </a:lnTo>
                <a:lnTo>
                  <a:pt x="429767" y="13715"/>
                </a:lnTo>
                <a:lnTo>
                  <a:pt x="429767" y="6857"/>
                </a:lnTo>
                <a:close/>
              </a:path>
              <a:path w="443865" h="1552575">
                <a:moveTo>
                  <a:pt x="443483" y="6857"/>
                </a:moveTo>
                <a:lnTo>
                  <a:pt x="429767" y="6857"/>
                </a:lnTo>
                <a:lnTo>
                  <a:pt x="436625" y="13715"/>
                </a:lnTo>
                <a:lnTo>
                  <a:pt x="443483" y="13715"/>
                </a:lnTo>
                <a:lnTo>
                  <a:pt x="443483" y="6857"/>
                </a:lnTo>
                <a:close/>
              </a:path>
            </a:pathLst>
          </a:custGeom>
          <a:solidFill>
            <a:srgbClr val="00956F"/>
          </a:solidFill>
        </p:spPr>
        <p:txBody>
          <a:bodyPr wrap="square" lIns="0" tIns="0" rIns="0" bIns="0" rtlCol="0"/>
          <a:lstStyle/>
          <a:p>
            <a:endParaRPr sz="1632"/>
          </a:p>
        </p:txBody>
      </p:sp>
      <p:sp>
        <p:nvSpPr>
          <p:cNvPr id="23" name="object 23"/>
          <p:cNvSpPr/>
          <p:nvPr/>
        </p:nvSpPr>
        <p:spPr>
          <a:xfrm>
            <a:off x="9140588" y="2215989"/>
            <a:ext cx="389829" cy="1395209"/>
          </a:xfrm>
          <a:custGeom>
            <a:avLst/>
            <a:gdLst/>
            <a:ahLst/>
            <a:cxnLst/>
            <a:rect l="l" t="t" r="r" b="b"/>
            <a:pathLst>
              <a:path w="429895" h="1538604">
                <a:moveTo>
                  <a:pt x="0" y="1538477"/>
                </a:moveTo>
                <a:lnTo>
                  <a:pt x="429767" y="1538477"/>
                </a:lnTo>
                <a:lnTo>
                  <a:pt x="429767" y="0"/>
                </a:lnTo>
                <a:lnTo>
                  <a:pt x="0" y="0"/>
                </a:lnTo>
                <a:lnTo>
                  <a:pt x="0" y="1538477"/>
                </a:lnTo>
                <a:close/>
              </a:path>
            </a:pathLst>
          </a:custGeom>
          <a:solidFill>
            <a:srgbClr val="3333CC"/>
          </a:solidFill>
        </p:spPr>
        <p:txBody>
          <a:bodyPr wrap="square" lIns="0" tIns="0" rIns="0" bIns="0" rtlCol="0"/>
          <a:lstStyle/>
          <a:p>
            <a:endParaRPr sz="1632"/>
          </a:p>
        </p:txBody>
      </p:sp>
      <p:sp>
        <p:nvSpPr>
          <p:cNvPr id="24" name="object 24"/>
          <p:cNvSpPr/>
          <p:nvPr/>
        </p:nvSpPr>
        <p:spPr>
          <a:xfrm>
            <a:off x="9134369" y="2209770"/>
            <a:ext cx="402497" cy="1407877"/>
          </a:xfrm>
          <a:custGeom>
            <a:avLst/>
            <a:gdLst/>
            <a:ahLst/>
            <a:cxnLst/>
            <a:rect l="l" t="t" r="r" b="b"/>
            <a:pathLst>
              <a:path w="443865" h="1552575">
                <a:moveTo>
                  <a:pt x="443483" y="0"/>
                </a:moveTo>
                <a:lnTo>
                  <a:pt x="0" y="0"/>
                </a:lnTo>
                <a:lnTo>
                  <a:pt x="0" y="1552193"/>
                </a:lnTo>
                <a:lnTo>
                  <a:pt x="443483" y="1552193"/>
                </a:lnTo>
                <a:lnTo>
                  <a:pt x="443483" y="1545335"/>
                </a:lnTo>
                <a:lnTo>
                  <a:pt x="13715" y="1545335"/>
                </a:lnTo>
                <a:lnTo>
                  <a:pt x="6857" y="1538477"/>
                </a:lnTo>
                <a:lnTo>
                  <a:pt x="13715" y="1538477"/>
                </a:lnTo>
                <a:lnTo>
                  <a:pt x="13715" y="13715"/>
                </a:lnTo>
                <a:lnTo>
                  <a:pt x="6857" y="13715"/>
                </a:lnTo>
                <a:lnTo>
                  <a:pt x="13715" y="6857"/>
                </a:lnTo>
                <a:lnTo>
                  <a:pt x="443483" y="6857"/>
                </a:lnTo>
                <a:lnTo>
                  <a:pt x="443483" y="0"/>
                </a:lnTo>
                <a:close/>
              </a:path>
              <a:path w="443865" h="1552575">
                <a:moveTo>
                  <a:pt x="13715" y="1538477"/>
                </a:moveTo>
                <a:lnTo>
                  <a:pt x="6857" y="1538477"/>
                </a:lnTo>
                <a:lnTo>
                  <a:pt x="13715" y="1545335"/>
                </a:lnTo>
                <a:lnTo>
                  <a:pt x="13715" y="1538477"/>
                </a:lnTo>
                <a:close/>
              </a:path>
              <a:path w="443865" h="1552575">
                <a:moveTo>
                  <a:pt x="429767" y="1538477"/>
                </a:moveTo>
                <a:lnTo>
                  <a:pt x="13715" y="1538477"/>
                </a:lnTo>
                <a:lnTo>
                  <a:pt x="13715" y="1545335"/>
                </a:lnTo>
                <a:lnTo>
                  <a:pt x="429767" y="1545335"/>
                </a:lnTo>
                <a:lnTo>
                  <a:pt x="429767" y="1538477"/>
                </a:lnTo>
                <a:close/>
              </a:path>
              <a:path w="443865" h="1552575">
                <a:moveTo>
                  <a:pt x="429767" y="6857"/>
                </a:moveTo>
                <a:lnTo>
                  <a:pt x="429767" y="1545335"/>
                </a:lnTo>
                <a:lnTo>
                  <a:pt x="436625" y="1538477"/>
                </a:lnTo>
                <a:lnTo>
                  <a:pt x="443483" y="1538477"/>
                </a:lnTo>
                <a:lnTo>
                  <a:pt x="443483" y="13715"/>
                </a:lnTo>
                <a:lnTo>
                  <a:pt x="436625" y="13715"/>
                </a:lnTo>
                <a:lnTo>
                  <a:pt x="429767" y="6857"/>
                </a:lnTo>
                <a:close/>
              </a:path>
              <a:path w="443865" h="1552575">
                <a:moveTo>
                  <a:pt x="443483" y="1538477"/>
                </a:moveTo>
                <a:lnTo>
                  <a:pt x="436625" y="1538477"/>
                </a:lnTo>
                <a:lnTo>
                  <a:pt x="429767" y="1545335"/>
                </a:lnTo>
                <a:lnTo>
                  <a:pt x="443483" y="1545335"/>
                </a:lnTo>
                <a:lnTo>
                  <a:pt x="443483" y="1538477"/>
                </a:lnTo>
                <a:close/>
              </a:path>
              <a:path w="443865" h="1552575">
                <a:moveTo>
                  <a:pt x="13715" y="6857"/>
                </a:moveTo>
                <a:lnTo>
                  <a:pt x="6857" y="13715"/>
                </a:lnTo>
                <a:lnTo>
                  <a:pt x="13715" y="13715"/>
                </a:lnTo>
                <a:lnTo>
                  <a:pt x="13715" y="6857"/>
                </a:lnTo>
                <a:close/>
              </a:path>
              <a:path w="443865" h="1552575">
                <a:moveTo>
                  <a:pt x="429767" y="6857"/>
                </a:moveTo>
                <a:lnTo>
                  <a:pt x="13715" y="6857"/>
                </a:lnTo>
                <a:lnTo>
                  <a:pt x="13715" y="13715"/>
                </a:lnTo>
                <a:lnTo>
                  <a:pt x="429767" y="13715"/>
                </a:lnTo>
                <a:lnTo>
                  <a:pt x="429767" y="6857"/>
                </a:lnTo>
                <a:close/>
              </a:path>
              <a:path w="443865" h="1552575">
                <a:moveTo>
                  <a:pt x="443483" y="6857"/>
                </a:moveTo>
                <a:lnTo>
                  <a:pt x="429767" y="6857"/>
                </a:lnTo>
                <a:lnTo>
                  <a:pt x="436625" y="13715"/>
                </a:lnTo>
                <a:lnTo>
                  <a:pt x="443483" y="13715"/>
                </a:lnTo>
                <a:lnTo>
                  <a:pt x="443483" y="6857"/>
                </a:lnTo>
                <a:close/>
              </a:path>
            </a:pathLst>
          </a:custGeom>
          <a:solidFill>
            <a:srgbClr val="232395"/>
          </a:solidFill>
        </p:spPr>
        <p:txBody>
          <a:bodyPr wrap="square" lIns="0" tIns="0" rIns="0" bIns="0" rtlCol="0"/>
          <a:lstStyle/>
          <a:p>
            <a:endParaRPr sz="1632"/>
          </a:p>
        </p:txBody>
      </p:sp>
      <p:sp>
        <p:nvSpPr>
          <p:cNvPr id="25" name="object 25"/>
          <p:cNvSpPr txBox="1"/>
          <p:nvPr/>
        </p:nvSpPr>
        <p:spPr>
          <a:xfrm>
            <a:off x="9760643" y="3132934"/>
            <a:ext cx="619581" cy="718658"/>
          </a:xfrm>
          <a:prstGeom prst="rect">
            <a:avLst/>
          </a:prstGeom>
        </p:spPr>
        <p:txBody>
          <a:bodyPr vert="horz" wrap="square" lIns="0" tIns="0" rIns="0" bIns="0" rtlCol="0">
            <a:spAutoFit/>
          </a:bodyPr>
          <a:lstStyle/>
          <a:p>
            <a:pPr marL="11516"/>
            <a:r>
              <a:rPr sz="4670" b="1" dirty="0">
                <a:latin typeface="Arial"/>
                <a:cs typeface="Arial"/>
              </a:rPr>
              <a:t>…</a:t>
            </a:r>
            <a:endParaRPr sz="4670">
              <a:latin typeface="Arial"/>
              <a:cs typeface="Arial"/>
            </a:endParaRPr>
          </a:p>
        </p:txBody>
      </p:sp>
    </p:spTree>
    <p:extLst>
      <p:ext uri="{BB962C8B-B14F-4D97-AF65-F5344CB8AC3E}">
        <p14:creationId xmlns:p14="http://schemas.microsoft.com/office/powerpoint/2010/main" val="4252628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2219020" y="69101"/>
            <a:ext cx="8725380" cy="6712318"/>
          </a:xfrm>
          <a:custGeom>
            <a:avLst/>
            <a:gdLst/>
            <a:ahLst/>
            <a:cxnLst/>
            <a:rect l="l" t="t" r="r" b="b"/>
            <a:pathLst>
              <a:path w="9622155" h="7402195">
                <a:moveTo>
                  <a:pt x="0" y="7402067"/>
                </a:moveTo>
                <a:lnTo>
                  <a:pt x="9621895" y="7402067"/>
                </a:lnTo>
                <a:lnTo>
                  <a:pt x="9621895" y="0"/>
                </a:lnTo>
                <a:lnTo>
                  <a:pt x="0" y="0"/>
                </a:lnTo>
                <a:lnTo>
                  <a:pt x="0" y="7402067"/>
                </a:lnTo>
                <a:close/>
              </a:path>
            </a:pathLst>
          </a:custGeom>
          <a:solidFill>
            <a:srgbClr val="606060"/>
          </a:solidFill>
        </p:spPr>
        <p:txBody>
          <a:bodyPr wrap="square" lIns="0" tIns="0" rIns="0" bIns="0" rtlCol="0"/>
          <a:lstStyle/>
          <a:p>
            <a:endParaRPr sz="1632"/>
          </a:p>
        </p:txBody>
      </p:sp>
      <p:sp>
        <p:nvSpPr>
          <p:cNvPr id="3" name="object 3"/>
          <p:cNvSpPr/>
          <p:nvPr/>
        </p:nvSpPr>
        <p:spPr>
          <a:xfrm>
            <a:off x="2516834" y="6334238"/>
            <a:ext cx="8204264" cy="0"/>
          </a:xfrm>
          <a:custGeom>
            <a:avLst/>
            <a:gdLst/>
            <a:ahLst/>
            <a:cxnLst/>
            <a:rect l="l" t="t" r="r" b="b"/>
            <a:pathLst>
              <a:path w="9047480">
                <a:moveTo>
                  <a:pt x="0" y="0"/>
                </a:moveTo>
                <a:lnTo>
                  <a:pt x="9047225" y="0"/>
                </a:lnTo>
              </a:path>
            </a:pathLst>
          </a:custGeom>
          <a:ln w="11937">
            <a:solidFill>
              <a:srgbClr val="000000"/>
            </a:solidFill>
          </a:ln>
        </p:spPr>
        <p:txBody>
          <a:bodyPr wrap="square" lIns="0" tIns="0" rIns="0" bIns="0" rtlCol="0"/>
          <a:lstStyle/>
          <a:p>
            <a:endParaRPr sz="1632"/>
          </a:p>
        </p:txBody>
      </p:sp>
      <p:sp>
        <p:nvSpPr>
          <p:cNvPr id="6" name="object 6"/>
          <p:cNvSpPr/>
          <p:nvPr/>
        </p:nvSpPr>
        <p:spPr>
          <a:xfrm>
            <a:off x="2473993" y="2239482"/>
            <a:ext cx="8049250" cy="1925762"/>
          </a:xfrm>
          <a:prstGeom prst="rect">
            <a:avLst/>
          </a:prstGeom>
          <a:blipFill>
            <a:blip r:embed="rId3" cstate="print"/>
            <a:stretch>
              <a:fillRect/>
            </a:stretch>
          </a:blipFill>
        </p:spPr>
        <p:txBody>
          <a:bodyPr wrap="square" lIns="0" tIns="0" rIns="0" bIns="0" rtlCol="0"/>
          <a:lstStyle/>
          <a:p>
            <a:endParaRPr sz="1632"/>
          </a:p>
        </p:txBody>
      </p:sp>
      <p:sp>
        <p:nvSpPr>
          <p:cNvPr id="7" name="object 7"/>
          <p:cNvSpPr/>
          <p:nvPr/>
        </p:nvSpPr>
        <p:spPr>
          <a:xfrm>
            <a:off x="9856446" y="3448010"/>
            <a:ext cx="282727" cy="283303"/>
          </a:xfrm>
          <a:custGeom>
            <a:avLst/>
            <a:gdLst/>
            <a:ahLst/>
            <a:cxnLst/>
            <a:rect l="l" t="t" r="r" b="b"/>
            <a:pathLst>
              <a:path w="311784" h="312420">
                <a:moveTo>
                  <a:pt x="0" y="0"/>
                </a:moveTo>
                <a:lnTo>
                  <a:pt x="311657" y="0"/>
                </a:lnTo>
                <a:lnTo>
                  <a:pt x="311657" y="312419"/>
                </a:lnTo>
                <a:lnTo>
                  <a:pt x="0" y="312419"/>
                </a:lnTo>
                <a:lnTo>
                  <a:pt x="0" y="0"/>
                </a:lnTo>
                <a:close/>
              </a:path>
            </a:pathLst>
          </a:custGeom>
          <a:ln w="13715">
            <a:solidFill>
              <a:srgbClr val="7F7F7F"/>
            </a:solidFill>
          </a:ln>
        </p:spPr>
        <p:txBody>
          <a:bodyPr wrap="square" lIns="0" tIns="0" rIns="0" bIns="0" rtlCol="0"/>
          <a:lstStyle/>
          <a:p>
            <a:endParaRPr sz="1632"/>
          </a:p>
        </p:txBody>
      </p:sp>
      <p:sp>
        <p:nvSpPr>
          <p:cNvPr id="8" name="object 8"/>
          <p:cNvSpPr/>
          <p:nvPr/>
        </p:nvSpPr>
        <p:spPr>
          <a:xfrm>
            <a:off x="4897281" y="3217222"/>
            <a:ext cx="381768" cy="338581"/>
          </a:xfrm>
          <a:custGeom>
            <a:avLst/>
            <a:gdLst/>
            <a:ahLst/>
            <a:cxnLst/>
            <a:rect l="l" t="t" r="r" b="b"/>
            <a:pathLst>
              <a:path w="421004" h="373379">
                <a:moveTo>
                  <a:pt x="420605" y="0"/>
                </a:moveTo>
                <a:lnTo>
                  <a:pt x="374578" y="14072"/>
                </a:lnTo>
                <a:lnTo>
                  <a:pt x="327013" y="26369"/>
                </a:lnTo>
                <a:lnTo>
                  <a:pt x="285074" y="36199"/>
                </a:lnTo>
                <a:lnTo>
                  <a:pt x="237763" y="46548"/>
                </a:lnTo>
                <a:lnTo>
                  <a:pt x="219036" y="50582"/>
                </a:lnTo>
                <a:lnTo>
                  <a:pt x="169007" y="62466"/>
                </a:lnTo>
                <a:lnTo>
                  <a:pt x="127901" y="74082"/>
                </a:lnTo>
                <a:lnTo>
                  <a:pt x="86284" y="89285"/>
                </a:lnTo>
                <a:lnTo>
                  <a:pt x="52002" y="109757"/>
                </a:lnTo>
                <a:lnTo>
                  <a:pt x="23004" y="139697"/>
                </a:lnTo>
                <a:lnTo>
                  <a:pt x="2751" y="185173"/>
                </a:lnTo>
                <a:lnTo>
                  <a:pt x="0" y="210293"/>
                </a:lnTo>
                <a:lnTo>
                  <a:pt x="485" y="223924"/>
                </a:lnTo>
                <a:lnTo>
                  <a:pt x="7877" y="262107"/>
                </a:lnTo>
                <a:lnTo>
                  <a:pt x="31748" y="307047"/>
                </a:lnTo>
                <a:lnTo>
                  <a:pt x="61841" y="336284"/>
                </a:lnTo>
                <a:lnTo>
                  <a:pt x="95221" y="356949"/>
                </a:lnTo>
                <a:lnTo>
                  <a:pt x="142786" y="371258"/>
                </a:lnTo>
                <a:lnTo>
                  <a:pt x="168395" y="373335"/>
                </a:lnTo>
                <a:lnTo>
                  <a:pt x="181587" y="373053"/>
                </a:lnTo>
                <a:lnTo>
                  <a:pt x="219832" y="368693"/>
                </a:lnTo>
                <a:lnTo>
                  <a:pt x="268187" y="354619"/>
                </a:lnTo>
                <a:lnTo>
                  <a:pt x="302905" y="337810"/>
                </a:lnTo>
                <a:lnTo>
                  <a:pt x="337868" y="314103"/>
                </a:lnTo>
                <a:lnTo>
                  <a:pt x="368756" y="285254"/>
                </a:lnTo>
                <a:lnTo>
                  <a:pt x="396761" y="244903"/>
                </a:lnTo>
                <a:lnTo>
                  <a:pt x="410443" y="205611"/>
                </a:lnTo>
                <a:lnTo>
                  <a:pt x="416909" y="162235"/>
                </a:lnTo>
                <a:lnTo>
                  <a:pt x="419540" y="122190"/>
                </a:lnTo>
                <a:lnTo>
                  <a:pt x="420568" y="75025"/>
                </a:lnTo>
                <a:lnTo>
                  <a:pt x="420605" y="0"/>
                </a:lnTo>
                <a:close/>
              </a:path>
            </a:pathLst>
          </a:custGeom>
          <a:ln w="13715">
            <a:solidFill>
              <a:srgbClr val="7F7F7F"/>
            </a:solidFill>
          </a:ln>
        </p:spPr>
        <p:txBody>
          <a:bodyPr wrap="square" lIns="0" tIns="0" rIns="0" bIns="0" rtlCol="0"/>
          <a:lstStyle/>
          <a:p>
            <a:endParaRPr sz="1632"/>
          </a:p>
        </p:txBody>
      </p:sp>
      <p:sp>
        <p:nvSpPr>
          <p:cNvPr id="9" name="object 9"/>
          <p:cNvSpPr/>
          <p:nvPr/>
        </p:nvSpPr>
        <p:spPr>
          <a:xfrm>
            <a:off x="7308777" y="2853765"/>
            <a:ext cx="423802" cy="251057"/>
          </a:xfrm>
          <a:custGeom>
            <a:avLst/>
            <a:gdLst/>
            <a:ahLst/>
            <a:cxnLst/>
            <a:rect l="l" t="t" r="r" b="b"/>
            <a:pathLst>
              <a:path w="467359" h="276860">
                <a:moveTo>
                  <a:pt x="234714" y="0"/>
                </a:moveTo>
                <a:lnTo>
                  <a:pt x="194250" y="3195"/>
                </a:lnTo>
                <a:lnTo>
                  <a:pt x="156697" y="12757"/>
                </a:lnTo>
                <a:lnTo>
                  <a:pt x="122056" y="28643"/>
                </a:lnTo>
                <a:lnTo>
                  <a:pt x="90326" y="50815"/>
                </a:lnTo>
                <a:lnTo>
                  <a:pt x="62492" y="78747"/>
                </a:lnTo>
                <a:lnTo>
                  <a:pt x="34677" y="120001"/>
                </a:lnTo>
                <a:lnTo>
                  <a:pt x="15211" y="165665"/>
                </a:lnTo>
                <a:lnTo>
                  <a:pt x="5891" y="203092"/>
                </a:lnTo>
                <a:lnTo>
                  <a:pt x="941" y="243465"/>
                </a:lnTo>
                <a:lnTo>
                  <a:pt x="0" y="272115"/>
                </a:lnTo>
                <a:lnTo>
                  <a:pt x="467124" y="276605"/>
                </a:lnTo>
                <a:lnTo>
                  <a:pt x="463960" y="231231"/>
                </a:lnTo>
                <a:lnTo>
                  <a:pt x="456886" y="189722"/>
                </a:lnTo>
                <a:lnTo>
                  <a:pt x="445928" y="152155"/>
                </a:lnTo>
                <a:lnTo>
                  <a:pt x="425319" y="108323"/>
                </a:lnTo>
                <a:lnTo>
                  <a:pt x="397906" y="71803"/>
                </a:lnTo>
                <a:lnTo>
                  <a:pt x="367760" y="44269"/>
                </a:lnTo>
                <a:lnTo>
                  <a:pt x="335091" y="23411"/>
                </a:lnTo>
                <a:lnTo>
                  <a:pt x="287517" y="5886"/>
                </a:lnTo>
                <a:lnTo>
                  <a:pt x="248757" y="388"/>
                </a:lnTo>
                <a:lnTo>
                  <a:pt x="234714" y="0"/>
                </a:lnTo>
                <a:close/>
              </a:path>
            </a:pathLst>
          </a:custGeom>
          <a:ln w="13715">
            <a:solidFill>
              <a:srgbClr val="7F7F7F"/>
            </a:solidFill>
          </a:ln>
        </p:spPr>
        <p:txBody>
          <a:bodyPr wrap="square" lIns="0" tIns="0" rIns="0" bIns="0" rtlCol="0"/>
          <a:lstStyle/>
          <a:p>
            <a:endParaRPr sz="1632"/>
          </a:p>
        </p:txBody>
      </p:sp>
      <p:sp>
        <p:nvSpPr>
          <p:cNvPr id="10" name="object 10"/>
          <p:cNvSpPr/>
          <p:nvPr/>
        </p:nvSpPr>
        <p:spPr>
          <a:xfrm>
            <a:off x="6062953" y="2853766"/>
            <a:ext cx="475626" cy="648948"/>
          </a:xfrm>
          <a:custGeom>
            <a:avLst/>
            <a:gdLst/>
            <a:ahLst/>
            <a:cxnLst/>
            <a:rect l="l" t="t" r="r" b="b"/>
            <a:pathLst>
              <a:path w="524510" h="715645">
                <a:moveTo>
                  <a:pt x="257555" y="0"/>
                </a:moveTo>
                <a:lnTo>
                  <a:pt x="217234" y="3009"/>
                </a:lnTo>
                <a:lnTo>
                  <a:pt x="179601" y="12058"/>
                </a:lnTo>
                <a:lnTo>
                  <a:pt x="133605" y="33568"/>
                </a:lnTo>
                <a:lnTo>
                  <a:pt x="102245" y="56822"/>
                </a:lnTo>
                <a:lnTo>
                  <a:pt x="73574" y="86213"/>
                </a:lnTo>
                <a:lnTo>
                  <a:pt x="47033" y="125315"/>
                </a:lnTo>
                <a:lnTo>
                  <a:pt x="26425" y="171497"/>
                </a:lnTo>
                <a:lnTo>
                  <a:pt x="14851" y="210843"/>
                </a:lnTo>
                <a:lnTo>
                  <a:pt x="6595" y="254273"/>
                </a:lnTo>
                <a:lnTo>
                  <a:pt x="1647" y="301834"/>
                </a:lnTo>
                <a:lnTo>
                  <a:pt x="0" y="353567"/>
                </a:lnTo>
                <a:lnTo>
                  <a:pt x="182" y="372061"/>
                </a:lnTo>
                <a:lnTo>
                  <a:pt x="2919" y="424531"/>
                </a:lnTo>
                <a:lnTo>
                  <a:pt x="8928" y="472495"/>
                </a:lnTo>
                <a:lnTo>
                  <a:pt x="18192" y="515969"/>
                </a:lnTo>
                <a:lnTo>
                  <a:pt x="30697" y="554968"/>
                </a:lnTo>
                <a:lnTo>
                  <a:pt x="52384" y="600032"/>
                </a:lnTo>
                <a:lnTo>
                  <a:pt x="81823" y="639346"/>
                </a:lnTo>
                <a:lnTo>
                  <a:pt x="111700" y="667221"/>
                </a:lnTo>
                <a:lnTo>
                  <a:pt x="143991" y="688773"/>
                </a:lnTo>
                <a:lnTo>
                  <a:pt x="190911" y="707673"/>
                </a:lnTo>
                <a:lnTo>
                  <a:pt x="229081" y="714472"/>
                </a:lnTo>
                <a:lnTo>
                  <a:pt x="242386" y="715333"/>
                </a:lnTo>
                <a:lnTo>
                  <a:pt x="256973" y="715069"/>
                </a:lnTo>
                <a:lnTo>
                  <a:pt x="298247" y="710741"/>
                </a:lnTo>
                <a:lnTo>
                  <a:pt x="336040" y="701109"/>
                </a:lnTo>
                <a:lnTo>
                  <a:pt x="381576" y="680026"/>
                </a:lnTo>
                <a:lnTo>
                  <a:pt x="422268" y="649538"/>
                </a:lnTo>
                <a:lnTo>
                  <a:pt x="449296" y="620907"/>
                </a:lnTo>
                <a:lnTo>
                  <a:pt x="471407" y="589191"/>
                </a:lnTo>
                <a:lnTo>
                  <a:pt x="489570" y="554187"/>
                </a:lnTo>
                <a:lnTo>
                  <a:pt x="503852" y="515758"/>
                </a:lnTo>
                <a:lnTo>
                  <a:pt x="514317" y="473769"/>
                </a:lnTo>
                <a:lnTo>
                  <a:pt x="521029" y="428084"/>
                </a:lnTo>
                <a:lnTo>
                  <a:pt x="524055" y="378568"/>
                </a:lnTo>
                <a:lnTo>
                  <a:pt x="524255" y="361187"/>
                </a:lnTo>
                <a:lnTo>
                  <a:pt x="524067" y="343128"/>
                </a:lnTo>
                <a:lnTo>
                  <a:pt x="521238" y="291711"/>
                </a:lnTo>
                <a:lnTo>
                  <a:pt x="515014" y="244471"/>
                </a:lnTo>
                <a:lnTo>
                  <a:pt x="505396" y="201453"/>
                </a:lnTo>
                <a:lnTo>
                  <a:pt x="492383" y="162705"/>
                </a:lnTo>
                <a:lnTo>
                  <a:pt x="475975" y="128272"/>
                </a:lnTo>
                <a:lnTo>
                  <a:pt x="448817" y="89153"/>
                </a:lnTo>
                <a:lnTo>
                  <a:pt x="420240" y="59866"/>
                </a:lnTo>
                <a:lnTo>
                  <a:pt x="389006" y="36391"/>
                </a:lnTo>
                <a:lnTo>
                  <a:pt x="355144" y="18729"/>
                </a:lnTo>
                <a:lnTo>
                  <a:pt x="318679" y="6880"/>
                </a:lnTo>
                <a:lnTo>
                  <a:pt x="279639" y="843"/>
                </a:lnTo>
                <a:lnTo>
                  <a:pt x="257555" y="0"/>
                </a:lnTo>
                <a:close/>
              </a:path>
            </a:pathLst>
          </a:custGeom>
          <a:ln w="13715">
            <a:solidFill>
              <a:srgbClr val="7F7F7F"/>
            </a:solidFill>
          </a:ln>
        </p:spPr>
        <p:txBody>
          <a:bodyPr wrap="square" lIns="0" tIns="0" rIns="0" bIns="0" rtlCol="0"/>
          <a:lstStyle/>
          <a:p>
            <a:endParaRPr sz="1632"/>
          </a:p>
        </p:txBody>
      </p:sp>
      <p:sp>
        <p:nvSpPr>
          <p:cNvPr id="11" name="object 11"/>
          <p:cNvSpPr/>
          <p:nvPr/>
        </p:nvSpPr>
        <p:spPr>
          <a:xfrm>
            <a:off x="8242310" y="2637488"/>
            <a:ext cx="975437" cy="1094055"/>
          </a:xfrm>
          <a:custGeom>
            <a:avLst/>
            <a:gdLst/>
            <a:ahLst/>
            <a:cxnLst/>
            <a:rect l="l" t="t" r="r" b="b"/>
            <a:pathLst>
              <a:path w="1075690" h="1206500">
                <a:moveTo>
                  <a:pt x="678941" y="0"/>
                </a:moveTo>
                <a:lnTo>
                  <a:pt x="719033" y="1433"/>
                </a:lnTo>
                <a:lnTo>
                  <a:pt x="757835" y="5732"/>
                </a:lnTo>
                <a:lnTo>
                  <a:pt x="795312" y="12897"/>
                </a:lnTo>
                <a:lnTo>
                  <a:pt x="843159" y="26909"/>
                </a:lnTo>
                <a:lnTo>
                  <a:pt x="879552" y="42027"/>
                </a:lnTo>
                <a:lnTo>
                  <a:pt x="916511" y="61981"/>
                </a:lnTo>
                <a:lnTo>
                  <a:pt x="948613" y="83960"/>
                </a:lnTo>
                <a:lnTo>
                  <a:pt x="983891" y="116413"/>
                </a:lnTo>
                <a:lnTo>
                  <a:pt x="1007628" y="147617"/>
                </a:lnTo>
                <a:lnTo>
                  <a:pt x="1027858" y="181191"/>
                </a:lnTo>
                <a:lnTo>
                  <a:pt x="1047844" y="226618"/>
                </a:lnTo>
                <a:lnTo>
                  <a:pt x="1060250" y="271221"/>
                </a:lnTo>
                <a:lnTo>
                  <a:pt x="1067009" y="312229"/>
                </a:lnTo>
                <a:lnTo>
                  <a:pt x="1071698" y="360407"/>
                </a:lnTo>
                <a:lnTo>
                  <a:pt x="1073902" y="401285"/>
                </a:lnTo>
                <a:lnTo>
                  <a:pt x="1075019" y="446261"/>
                </a:lnTo>
                <a:lnTo>
                  <a:pt x="1075181" y="1206245"/>
                </a:lnTo>
                <a:lnTo>
                  <a:pt x="762761" y="1206245"/>
                </a:lnTo>
                <a:lnTo>
                  <a:pt x="762761" y="604265"/>
                </a:lnTo>
                <a:lnTo>
                  <a:pt x="762713" y="585097"/>
                </a:lnTo>
                <a:lnTo>
                  <a:pt x="761984" y="531761"/>
                </a:lnTo>
                <a:lnTo>
                  <a:pt x="760350" y="484706"/>
                </a:lnTo>
                <a:lnTo>
                  <a:pt x="757779" y="443964"/>
                </a:lnTo>
                <a:lnTo>
                  <a:pt x="752836" y="399519"/>
                </a:lnTo>
                <a:lnTo>
                  <a:pt x="744113" y="359949"/>
                </a:lnTo>
                <a:lnTo>
                  <a:pt x="726901" y="322296"/>
                </a:lnTo>
                <a:lnTo>
                  <a:pt x="695439" y="283437"/>
                </a:lnTo>
                <a:lnTo>
                  <a:pt x="662633" y="261060"/>
                </a:lnTo>
                <a:lnTo>
                  <a:pt x="627222" y="246401"/>
                </a:lnTo>
                <a:lnTo>
                  <a:pt x="577721" y="238630"/>
                </a:lnTo>
                <a:lnTo>
                  <a:pt x="563199" y="238891"/>
                </a:lnTo>
                <a:lnTo>
                  <a:pt x="522403" y="243130"/>
                </a:lnTo>
                <a:lnTo>
                  <a:pt x="485321" y="252444"/>
                </a:lnTo>
                <a:lnTo>
                  <a:pt x="440669" y="272527"/>
                </a:lnTo>
                <a:lnTo>
                  <a:pt x="407496" y="295980"/>
                </a:lnTo>
                <a:lnTo>
                  <a:pt x="379175" y="323667"/>
                </a:lnTo>
                <a:lnTo>
                  <a:pt x="351147" y="364824"/>
                </a:lnTo>
                <a:lnTo>
                  <a:pt x="334153" y="407087"/>
                </a:lnTo>
                <a:lnTo>
                  <a:pt x="325821" y="444568"/>
                </a:lnTo>
                <a:lnTo>
                  <a:pt x="319549" y="491777"/>
                </a:lnTo>
                <a:lnTo>
                  <a:pt x="316159" y="533591"/>
                </a:lnTo>
                <a:lnTo>
                  <a:pt x="313868" y="580916"/>
                </a:lnTo>
                <a:lnTo>
                  <a:pt x="312649" y="633769"/>
                </a:lnTo>
                <a:lnTo>
                  <a:pt x="312419" y="672083"/>
                </a:lnTo>
                <a:lnTo>
                  <a:pt x="312419" y="1206245"/>
                </a:lnTo>
                <a:lnTo>
                  <a:pt x="0" y="1206245"/>
                </a:lnTo>
                <a:lnTo>
                  <a:pt x="0" y="26669"/>
                </a:lnTo>
                <a:lnTo>
                  <a:pt x="289559" y="26669"/>
                </a:lnTo>
                <a:lnTo>
                  <a:pt x="289559" y="199643"/>
                </a:lnTo>
                <a:lnTo>
                  <a:pt x="305196" y="180144"/>
                </a:lnTo>
                <a:lnTo>
                  <a:pt x="337698" y="144160"/>
                </a:lnTo>
                <a:lnTo>
                  <a:pt x="371832" y="112192"/>
                </a:lnTo>
                <a:lnTo>
                  <a:pt x="407589" y="84236"/>
                </a:lnTo>
                <a:lnTo>
                  <a:pt x="444960" y="60288"/>
                </a:lnTo>
                <a:lnTo>
                  <a:pt x="483936" y="40343"/>
                </a:lnTo>
                <a:lnTo>
                  <a:pt x="524508" y="24395"/>
                </a:lnTo>
                <a:lnTo>
                  <a:pt x="566666" y="12442"/>
                </a:lnTo>
                <a:lnTo>
                  <a:pt x="610401" y="4477"/>
                </a:lnTo>
                <a:lnTo>
                  <a:pt x="655704" y="497"/>
                </a:lnTo>
                <a:lnTo>
                  <a:pt x="678941" y="0"/>
                </a:lnTo>
                <a:close/>
              </a:path>
            </a:pathLst>
          </a:custGeom>
          <a:ln w="13715">
            <a:solidFill>
              <a:srgbClr val="7F7F7F"/>
            </a:solidFill>
          </a:ln>
        </p:spPr>
        <p:txBody>
          <a:bodyPr wrap="square" lIns="0" tIns="0" rIns="0" bIns="0" rtlCol="0"/>
          <a:lstStyle/>
          <a:p>
            <a:endParaRPr sz="1632"/>
          </a:p>
        </p:txBody>
      </p:sp>
      <p:sp>
        <p:nvSpPr>
          <p:cNvPr id="12" name="object 12"/>
          <p:cNvSpPr/>
          <p:nvPr/>
        </p:nvSpPr>
        <p:spPr>
          <a:xfrm>
            <a:off x="7013745" y="2637488"/>
            <a:ext cx="1000197" cy="1118240"/>
          </a:xfrm>
          <a:custGeom>
            <a:avLst/>
            <a:gdLst/>
            <a:ahLst/>
            <a:cxnLst/>
            <a:rect l="l" t="t" r="r" b="b"/>
            <a:pathLst>
              <a:path w="1102995" h="1233170">
                <a:moveTo>
                  <a:pt x="541019" y="0"/>
                </a:moveTo>
                <a:lnTo>
                  <a:pt x="592685" y="1737"/>
                </a:lnTo>
                <a:lnTo>
                  <a:pt x="642079" y="6949"/>
                </a:lnTo>
                <a:lnTo>
                  <a:pt x="689214" y="15636"/>
                </a:lnTo>
                <a:lnTo>
                  <a:pt x="734104" y="27797"/>
                </a:lnTo>
                <a:lnTo>
                  <a:pt x="776763" y="43433"/>
                </a:lnTo>
                <a:lnTo>
                  <a:pt x="817205" y="62544"/>
                </a:lnTo>
                <a:lnTo>
                  <a:pt x="855443" y="85130"/>
                </a:lnTo>
                <a:lnTo>
                  <a:pt x="891491" y="111191"/>
                </a:lnTo>
                <a:lnTo>
                  <a:pt x="925362" y="140726"/>
                </a:lnTo>
                <a:lnTo>
                  <a:pt x="957071" y="173735"/>
                </a:lnTo>
                <a:lnTo>
                  <a:pt x="985877" y="210334"/>
                </a:lnTo>
                <a:lnTo>
                  <a:pt x="1011490" y="250637"/>
                </a:lnTo>
                <a:lnTo>
                  <a:pt x="1033922" y="294642"/>
                </a:lnTo>
                <a:lnTo>
                  <a:pt x="1053181" y="342351"/>
                </a:lnTo>
                <a:lnTo>
                  <a:pt x="1069276" y="393763"/>
                </a:lnTo>
                <a:lnTo>
                  <a:pt x="1082216" y="448878"/>
                </a:lnTo>
                <a:lnTo>
                  <a:pt x="1092011" y="507697"/>
                </a:lnTo>
                <a:lnTo>
                  <a:pt x="1098669" y="570219"/>
                </a:lnTo>
                <a:lnTo>
                  <a:pt x="1102200" y="636445"/>
                </a:lnTo>
                <a:lnTo>
                  <a:pt x="1102796" y="670946"/>
                </a:lnTo>
                <a:lnTo>
                  <a:pt x="1102613" y="706373"/>
                </a:lnTo>
                <a:lnTo>
                  <a:pt x="320039" y="706373"/>
                </a:lnTo>
                <a:lnTo>
                  <a:pt x="320633" y="721566"/>
                </a:lnTo>
                <a:lnTo>
                  <a:pt x="324955" y="764924"/>
                </a:lnTo>
                <a:lnTo>
                  <a:pt x="333092" y="804919"/>
                </a:lnTo>
                <a:lnTo>
                  <a:pt x="345044" y="841509"/>
                </a:lnTo>
                <a:lnTo>
                  <a:pt x="366914" y="884926"/>
                </a:lnTo>
                <a:lnTo>
                  <a:pt x="398101" y="924167"/>
                </a:lnTo>
                <a:lnTo>
                  <a:pt x="429812" y="951870"/>
                </a:lnTo>
                <a:lnTo>
                  <a:pt x="462787" y="972953"/>
                </a:lnTo>
                <a:lnTo>
                  <a:pt x="509175" y="991325"/>
                </a:lnTo>
                <a:lnTo>
                  <a:pt x="558898" y="999275"/>
                </a:lnTo>
                <a:lnTo>
                  <a:pt x="571923" y="999724"/>
                </a:lnTo>
                <a:lnTo>
                  <a:pt x="586751" y="999355"/>
                </a:lnTo>
                <a:lnTo>
                  <a:pt x="627554" y="993788"/>
                </a:lnTo>
                <a:lnTo>
                  <a:pt x="674030" y="976110"/>
                </a:lnTo>
                <a:lnTo>
                  <a:pt x="711928" y="947016"/>
                </a:lnTo>
                <a:lnTo>
                  <a:pt x="741608" y="908665"/>
                </a:lnTo>
                <a:lnTo>
                  <a:pt x="759271" y="873769"/>
                </a:lnTo>
                <a:lnTo>
                  <a:pt x="773449" y="833183"/>
                </a:lnTo>
                <a:lnTo>
                  <a:pt x="1085849" y="883157"/>
                </a:lnTo>
                <a:lnTo>
                  <a:pt x="1066133" y="932449"/>
                </a:lnTo>
                <a:lnTo>
                  <a:pt x="1043330" y="978141"/>
                </a:lnTo>
                <a:lnTo>
                  <a:pt x="1017441" y="1020232"/>
                </a:lnTo>
                <a:lnTo>
                  <a:pt x="988466" y="1058722"/>
                </a:lnTo>
                <a:lnTo>
                  <a:pt x="956405" y="1093612"/>
                </a:lnTo>
                <a:lnTo>
                  <a:pt x="921257" y="1124902"/>
                </a:lnTo>
                <a:lnTo>
                  <a:pt x="883030" y="1152454"/>
                </a:lnTo>
                <a:lnTo>
                  <a:pt x="841802" y="1175857"/>
                </a:lnTo>
                <a:lnTo>
                  <a:pt x="797612" y="1195248"/>
                </a:lnTo>
                <a:lnTo>
                  <a:pt x="750474" y="1210627"/>
                </a:lnTo>
                <a:lnTo>
                  <a:pt x="700405" y="1221994"/>
                </a:lnTo>
                <a:lnTo>
                  <a:pt x="647419" y="1229349"/>
                </a:lnTo>
                <a:lnTo>
                  <a:pt x="591532" y="1232693"/>
                </a:lnTo>
                <a:lnTo>
                  <a:pt x="572261" y="1232915"/>
                </a:lnTo>
                <a:lnTo>
                  <a:pt x="541915" y="1232413"/>
                </a:lnTo>
                <a:lnTo>
                  <a:pt x="483619" y="1228389"/>
                </a:lnTo>
                <a:lnTo>
                  <a:pt x="428517" y="1220342"/>
                </a:lnTo>
                <a:lnTo>
                  <a:pt x="376604" y="1208272"/>
                </a:lnTo>
                <a:lnTo>
                  <a:pt x="327876" y="1192179"/>
                </a:lnTo>
                <a:lnTo>
                  <a:pt x="282327" y="1172062"/>
                </a:lnTo>
                <a:lnTo>
                  <a:pt x="239954" y="1147922"/>
                </a:lnTo>
                <a:lnTo>
                  <a:pt x="200751" y="1119758"/>
                </a:lnTo>
                <a:lnTo>
                  <a:pt x="164714" y="1087572"/>
                </a:lnTo>
                <a:lnTo>
                  <a:pt x="131839" y="1051361"/>
                </a:lnTo>
                <a:lnTo>
                  <a:pt x="105218" y="1015420"/>
                </a:lnTo>
                <a:lnTo>
                  <a:pt x="84233" y="981495"/>
                </a:lnTo>
                <a:lnTo>
                  <a:pt x="65579" y="945880"/>
                </a:lnTo>
                <a:lnTo>
                  <a:pt x="49257" y="908572"/>
                </a:lnTo>
                <a:lnTo>
                  <a:pt x="35267" y="869573"/>
                </a:lnTo>
                <a:lnTo>
                  <a:pt x="23608" y="828882"/>
                </a:lnTo>
                <a:lnTo>
                  <a:pt x="14281" y="786500"/>
                </a:lnTo>
                <a:lnTo>
                  <a:pt x="7286" y="742426"/>
                </a:lnTo>
                <a:lnTo>
                  <a:pt x="2623" y="696660"/>
                </a:lnTo>
                <a:lnTo>
                  <a:pt x="291" y="649203"/>
                </a:lnTo>
                <a:lnTo>
                  <a:pt x="0" y="624839"/>
                </a:lnTo>
                <a:lnTo>
                  <a:pt x="382" y="595893"/>
                </a:lnTo>
                <a:lnTo>
                  <a:pt x="3446" y="539889"/>
                </a:lnTo>
                <a:lnTo>
                  <a:pt x="9572" y="486406"/>
                </a:lnTo>
                <a:lnTo>
                  <a:pt x="18762" y="435448"/>
                </a:lnTo>
                <a:lnTo>
                  <a:pt x="31015" y="387022"/>
                </a:lnTo>
                <a:lnTo>
                  <a:pt x="46331" y="341131"/>
                </a:lnTo>
                <a:lnTo>
                  <a:pt x="64710" y="297779"/>
                </a:lnTo>
                <a:lnTo>
                  <a:pt x="86153" y="256972"/>
                </a:lnTo>
                <a:lnTo>
                  <a:pt x="110659" y="218714"/>
                </a:lnTo>
                <a:lnTo>
                  <a:pt x="138228" y="183009"/>
                </a:lnTo>
                <a:lnTo>
                  <a:pt x="168786" y="149850"/>
                </a:lnTo>
                <a:lnTo>
                  <a:pt x="201207" y="119853"/>
                </a:lnTo>
                <a:lnTo>
                  <a:pt x="235196" y="93225"/>
                </a:lnTo>
                <a:lnTo>
                  <a:pt x="270762" y="69958"/>
                </a:lnTo>
                <a:lnTo>
                  <a:pt x="307914" y="50042"/>
                </a:lnTo>
                <a:lnTo>
                  <a:pt x="346662" y="33468"/>
                </a:lnTo>
                <a:lnTo>
                  <a:pt x="387015" y="20227"/>
                </a:lnTo>
                <a:lnTo>
                  <a:pt x="428982" y="10310"/>
                </a:lnTo>
                <a:lnTo>
                  <a:pt x="472572" y="3708"/>
                </a:lnTo>
                <a:lnTo>
                  <a:pt x="517794" y="411"/>
                </a:lnTo>
                <a:lnTo>
                  <a:pt x="541019" y="0"/>
                </a:lnTo>
                <a:close/>
              </a:path>
            </a:pathLst>
          </a:custGeom>
          <a:ln w="13715">
            <a:solidFill>
              <a:srgbClr val="7F7F7F"/>
            </a:solidFill>
          </a:ln>
        </p:spPr>
        <p:txBody>
          <a:bodyPr wrap="square" lIns="0" tIns="0" rIns="0" bIns="0" rtlCol="0"/>
          <a:lstStyle/>
          <a:p>
            <a:endParaRPr sz="1632"/>
          </a:p>
        </p:txBody>
      </p:sp>
      <p:sp>
        <p:nvSpPr>
          <p:cNvPr id="13" name="object 13"/>
          <p:cNvSpPr/>
          <p:nvPr/>
        </p:nvSpPr>
        <p:spPr>
          <a:xfrm>
            <a:off x="5772739" y="2637488"/>
            <a:ext cx="1043383" cy="1528222"/>
          </a:xfrm>
          <a:custGeom>
            <a:avLst/>
            <a:gdLst/>
            <a:ahLst/>
            <a:cxnLst/>
            <a:rect l="l" t="t" r="r" b="b"/>
            <a:pathLst>
              <a:path w="1150620" h="1685289">
                <a:moveTo>
                  <a:pt x="497585" y="0"/>
                </a:moveTo>
                <a:lnTo>
                  <a:pt x="540699" y="1920"/>
                </a:lnTo>
                <a:lnTo>
                  <a:pt x="582259" y="7680"/>
                </a:lnTo>
                <a:lnTo>
                  <a:pt x="622264" y="17282"/>
                </a:lnTo>
                <a:lnTo>
                  <a:pt x="660714" y="30723"/>
                </a:lnTo>
                <a:lnTo>
                  <a:pt x="697610" y="48005"/>
                </a:lnTo>
                <a:lnTo>
                  <a:pt x="732952" y="69128"/>
                </a:lnTo>
                <a:lnTo>
                  <a:pt x="766739" y="94091"/>
                </a:lnTo>
                <a:lnTo>
                  <a:pt x="798972" y="122895"/>
                </a:lnTo>
                <a:lnTo>
                  <a:pt x="829650" y="155539"/>
                </a:lnTo>
                <a:lnTo>
                  <a:pt x="858773" y="192023"/>
                </a:lnTo>
                <a:lnTo>
                  <a:pt x="858773" y="26669"/>
                </a:lnTo>
                <a:lnTo>
                  <a:pt x="1150619" y="26669"/>
                </a:lnTo>
                <a:lnTo>
                  <a:pt x="1150619" y="1085087"/>
                </a:lnTo>
                <a:lnTo>
                  <a:pt x="1150277" y="1125848"/>
                </a:lnTo>
                <a:lnTo>
                  <a:pt x="1149248" y="1164470"/>
                </a:lnTo>
                <a:lnTo>
                  <a:pt x="1146419" y="1218409"/>
                </a:lnTo>
                <a:lnTo>
                  <a:pt x="1142047" y="1267586"/>
                </a:lnTo>
                <a:lnTo>
                  <a:pt x="1136132" y="1312031"/>
                </a:lnTo>
                <a:lnTo>
                  <a:pt x="1128674" y="1351775"/>
                </a:lnTo>
                <a:lnTo>
                  <a:pt x="1116329" y="1397507"/>
                </a:lnTo>
                <a:lnTo>
                  <a:pt x="1101381" y="1437224"/>
                </a:lnTo>
                <a:lnTo>
                  <a:pt x="1084164" y="1473409"/>
                </a:lnTo>
                <a:lnTo>
                  <a:pt x="1057617" y="1516162"/>
                </a:lnTo>
                <a:lnTo>
                  <a:pt x="1026882" y="1552637"/>
                </a:lnTo>
                <a:lnTo>
                  <a:pt x="988431" y="1584852"/>
                </a:lnTo>
                <a:lnTo>
                  <a:pt x="946563" y="1611818"/>
                </a:lnTo>
                <a:lnTo>
                  <a:pt x="912529" y="1629070"/>
                </a:lnTo>
                <a:lnTo>
                  <a:pt x="875937" y="1644140"/>
                </a:lnTo>
                <a:lnTo>
                  <a:pt x="839355" y="1655910"/>
                </a:lnTo>
                <a:lnTo>
                  <a:pt x="789916" y="1667709"/>
                </a:lnTo>
                <a:lnTo>
                  <a:pt x="750964" y="1674423"/>
                </a:lnTo>
                <a:lnTo>
                  <a:pt x="710206" y="1679396"/>
                </a:lnTo>
                <a:lnTo>
                  <a:pt x="667460" y="1682712"/>
                </a:lnTo>
                <a:lnTo>
                  <a:pt x="622547" y="1684451"/>
                </a:lnTo>
                <a:lnTo>
                  <a:pt x="591311" y="1684775"/>
                </a:lnTo>
                <a:lnTo>
                  <a:pt x="561691" y="1684518"/>
                </a:lnTo>
                <a:lnTo>
                  <a:pt x="505087" y="1682463"/>
                </a:lnTo>
                <a:lnTo>
                  <a:pt x="451996" y="1678358"/>
                </a:lnTo>
                <a:lnTo>
                  <a:pt x="402415" y="1672207"/>
                </a:lnTo>
                <a:lnTo>
                  <a:pt x="356338" y="1664014"/>
                </a:lnTo>
                <a:lnTo>
                  <a:pt x="313761" y="1653785"/>
                </a:lnTo>
                <a:lnTo>
                  <a:pt x="274680" y="1641524"/>
                </a:lnTo>
                <a:lnTo>
                  <a:pt x="239089" y="1627235"/>
                </a:lnTo>
                <a:lnTo>
                  <a:pt x="192238" y="1602011"/>
                </a:lnTo>
                <a:lnTo>
                  <a:pt x="153095" y="1572249"/>
                </a:lnTo>
                <a:lnTo>
                  <a:pt x="120091" y="1539331"/>
                </a:lnTo>
                <a:lnTo>
                  <a:pt x="92744" y="1503944"/>
                </a:lnTo>
                <a:lnTo>
                  <a:pt x="71056" y="1466087"/>
                </a:lnTo>
                <a:lnTo>
                  <a:pt x="55025" y="1425762"/>
                </a:lnTo>
                <a:lnTo>
                  <a:pt x="44653" y="1382969"/>
                </a:lnTo>
                <a:lnTo>
                  <a:pt x="39938" y="1337706"/>
                </a:lnTo>
                <a:lnTo>
                  <a:pt x="39623" y="1322069"/>
                </a:lnTo>
                <a:lnTo>
                  <a:pt x="39849" y="1310677"/>
                </a:lnTo>
                <a:lnTo>
                  <a:pt x="40413" y="1297933"/>
                </a:lnTo>
                <a:lnTo>
                  <a:pt x="41146" y="1284004"/>
                </a:lnTo>
                <a:lnTo>
                  <a:pt x="397763" y="1327403"/>
                </a:lnTo>
                <a:lnTo>
                  <a:pt x="400626" y="1343289"/>
                </a:lnTo>
                <a:lnTo>
                  <a:pt x="404309" y="1357839"/>
                </a:lnTo>
                <a:lnTo>
                  <a:pt x="420289" y="1393249"/>
                </a:lnTo>
                <a:lnTo>
                  <a:pt x="453420" y="1421442"/>
                </a:lnTo>
                <a:lnTo>
                  <a:pt x="497497" y="1437877"/>
                </a:lnTo>
                <a:lnTo>
                  <a:pt x="537520" y="1444419"/>
                </a:lnTo>
                <a:lnTo>
                  <a:pt x="567779" y="1446151"/>
                </a:lnTo>
                <a:lnTo>
                  <a:pt x="585160" y="1446023"/>
                </a:lnTo>
                <a:lnTo>
                  <a:pt x="632932" y="1443809"/>
                </a:lnTo>
                <a:lnTo>
                  <a:pt x="674447" y="1438856"/>
                </a:lnTo>
                <a:lnTo>
                  <a:pt x="720742" y="1428001"/>
                </a:lnTo>
                <a:lnTo>
                  <a:pt x="757528" y="1412300"/>
                </a:lnTo>
                <a:lnTo>
                  <a:pt x="787845" y="1388628"/>
                </a:lnTo>
                <a:lnTo>
                  <a:pt x="817079" y="1347137"/>
                </a:lnTo>
                <a:lnTo>
                  <a:pt x="830036" y="1307998"/>
                </a:lnTo>
                <a:lnTo>
                  <a:pt x="836376" y="1260865"/>
                </a:lnTo>
                <a:lnTo>
                  <a:pt x="838628" y="1216112"/>
                </a:lnTo>
                <a:lnTo>
                  <a:pt x="838961" y="1014983"/>
                </a:lnTo>
                <a:lnTo>
                  <a:pt x="824725" y="1033597"/>
                </a:lnTo>
                <a:lnTo>
                  <a:pt x="810133" y="1051262"/>
                </a:lnTo>
                <a:lnTo>
                  <a:pt x="779879" y="1083740"/>
                </a:lnTo>
                <a:lnTo>
                  <a:pt x="748189" y="1112415"/>
                </a:lnTo>
                <a:lnTo>
                  <a:pt x="715054" y="1137281"/>
                </a:lnTo>
                <a:lnTo>
                  <a:pt x="680465" y="1158335"/>
                </a:lnTo>
                <a:lnTo>
                  <a:pt x="644414" y="1175570"/>
                </a:lnTo>
                <a:lnTo>
                  <a:pt x="606890" y="1188984"/>
                </a:lnTo>
                <a:lnTo>
                  <a:pt x="567885" y="1198571"/>
                </a:lnTo>
                <a:lnTo>
                  <a:pt x="527389" y="1204326"/>
                </a:lnTo>
                <a:lnTo>
                  <a:pt x="485393" y="1206245"/>
                </a:lnTo>
                <a:lnTo>
                  <a:pt x="461865" y="1205743"/>
                </a:lnTo>
                <a:lnTo>
                  <a:pt x="416285" y="1201719"/>
                </a:lnTo>
                <a:lnTo>
                  <a:pt x="372677" y="1193672"/>
                </a:lnTo>
                <a:lnTo>
                  <a:pt x="331047" y="1181602"/>
                </a:lnTo>
                <a:lnTo>
                  <a:pt x="291399" y="1165509"/>
                </a:lnTo>
                <a:lnTo>
                  <a:pt x="253737" y="1145392"/>
                </a:lnTo>
                <a:lnTo>
                  <a:pt x="218066" y="1121252"/>
                </a:lnTo>
                <a:lnTo>
                  <a:pt x="184392" y="1093088"/>
                </a:lnTo>
                <a:lnTo>
                  <a:pt x="152717" y="1060902"/>
                </a:lnTo>
                <a:lnTo>
                  <a:pt x="123047" y="1024691"/>
                </a:lnTo>
                <a:lnTo>
                  <a:pt x="98376" y="988995"/>
                </a:lnTo>
                <a:lnTo>
                  <a:pt x="78810" y="955666"/>
                </a:lnTo>
                <a:lnTo>
                  <a:pt x="61400" y="920781"/>
                </a:lnTo>
                <a:lnTo>
                  <a:pt x="46150" y="884342"/>
                </a:lnTo>
                <a:lnTo>
                  <a:pt x="33065" y="846349"/>
                </a:lnTo>
                <a:lnTo>
                  <a:pt x="22150" y="806801"/>
                </a:lnTo>
                <a:lnTo>
                  <a:pt x="13409" y="765699"/>
                </a:lnTo>
                <a:lnTo>
                  <a:pt x="6846" y="723042"/>
                </a:lnTo>
                <a:lnTo>
                  <a:pt x="2466" y="678831"/>
                </a:lnTo>
                <a:lnTo>
                  <a:pt x="274" y="633065"/>
                </a:lnTo>
                <a:lnTo>
                  <a:pt x="0" y="609599"/>
                </a:lnTo>
                <a:lnTo>
                  <a:pt x="354" y="580339"/>
                </a:lnTo>
                <a:lnTo>
                  <a:pt x="3191" y="523880"/>
                </a:lnTo>
                <a:lnTo>
                  <a:pt x="8870" y="470177"/>
                </a:lnTo>
                <a:lnTo>
                  <a:pt x="17394" y="419241"/>
                </a:lnTo>
                <a:lnTo>
                  <a:pt x="28770" y="371080"/>
                </a:lnTo>
                <a:lnTo>
                  <a:pt x="43000" y="325703"/>
                </a:lnTo>
                <a:lnTo>
                  <a:pt x="60091" y="283120"/>
                </a:lnTo>
                <a:lnTo>
                  <a:pt x="80045" y="243339"/>
                </a:lnTo>
                <a:lnTo>
                  <a:pt x="102869" y="206371"/>
                </a:lnTo>
                <a:lnTo>
                  <a:pt x="128566" y="172223"/>
                </a:lnTo>
                <a:lnTo>
                  <a:pt x="156953" y="140945"/>
                </a:lnTo>
                <a:lnTo>
                  <a:pt x="186902" y="112779"/>
                </a:lnTo>
                <a:lnTo>
                  <a:pt x="218229" y="87760"/>
                </a:lnTo>
                <a:lnTo>
                  <a:pt x="250940" y="65886"/>
                </a:lnTo>
                <a:lnTo>
                  <a:pt x="285038" y="47149"/>
                </a:lnTo>
                <a:lnTo>
                  <a:pt x="320528" y="31547"/>
                </a:lnTo>
                <a:lnTo>
                  <a:pt x="357415" y="19075"/>
                </a:lnTo>
                <a:lnTo>
                  <a:pt x="395704" y="9727"/>
                </a:lnTo>
                <a:lnTo>
                  <a:pt x="435398" y="3500"/>
                </a:lnTo>
                <a:lnTo>
                  <a:pt x="476503" y="388"/>
                </a:lnTo>
                <a:lnTo>
                  <a:pt x="497585" y="0"/>
                </a:lnTo>
                <a:close/>
              </a:path>
            </a:pathLst>
          </a:custGeom>
          <a:ln w="13715">
            <a:solidFill>
              <a:srgbClr val="7F7F7F"/>
            </a:solidFill>
          </a:ln>
        </p:spPr>
        <p:txBody>
          <a:bodyPr wrap="square" lIns="0" tIns="0" rIns="0" bIns="0" rtlCol="0"/>
          <a:lstStyle/>
          <a:p>
            <a:endParaRPr sz="1632"/>
          </a:p>
        </p:txBody>
      </p:sp>
      <p:sp>
        <p:nvSpPr>
          <p:cNvPr id="14" name="object 14"/>
          <p:cNvSpPr/>
          <p:nvPr/>
        </p:nvSpPr>
        <p:spPr>
          <a:xfrm>
            <a:off x="4613963" y="2637488"/>
            <a:ext cx="1003076" cy="1118240"/>
          </a:xfrm>
          <a:custGeom>
            <a:avLst/>
            <a:gdLst/>
            <a:ahLst/>
            <a:cxnLst/>
            <a:rect l="l" t="t" r="r" b="b"/>
            <a:pathLst>
              <a:path w="1106170" h="1233170">
                <a:moveTo>
                  <a:pt x="543305" y="0"/>
                </a:moveTo>
                <a:lnTo>
                  <a:pt x="584065" y="480"/>
                </a:lnTo>
                <a:lnTo>
                  <a:pt x="622675" y="1926"/>
                </a:lnTo>
                <a:lnTo>
                  <a:pt x="676562" y="5913"/>
                </a:lnTo>
                <a:lnTo>
                  <a:pt x="725614" y="12096"/>
                </a:lnTo>
                <a:lnTo>
                  <a:pt x="769831" y="20491"/>
                </a:lnTo>
                <a:lnTo>
                  <a:pt x="809213" y="31113"/>
                </a:lnTo>
                <a:lnTo>
                  <a:pt x="854201" y="48767"/>
                </a:lnTo>
                <a:lnTo>
                  <a:pt x="892387" y="69812"/>
                </a:lnTo>
                <a:lnTo>
                  <a:pt x="925852" y="92853"/>
                </a:lnTo>
                <a:lnTo>
                  <a:pt x="954595" y="117892"/>
                </a:lnTo>
                <a:lnTo>
                  <a:pt x="985576" y="154385"/>
                </a:lnTo>
                <a:lnTo>
                  <a:pt x="1005840" y="190682"/>
                </a:lnTo>
                <a:lnTo>
                  <a:pt x="1019266" y="231599"/>
                </a:lnTo>
                <a:lnTo>
                  <a:pt x="1029424" y="282539"/>
                </a:lnTo>
                <a:lnTo>
                  <a:pt x="1034861" y="327360"/>
                </a:lnTo>
                <a:lnTo>
                  <a:pt x="1038402" y="377880"/>
                </a:lnTo>
                <a:lnTo>
                  <a:pt x="1040021" y="434126"/>
                </a:lnTo>
                <a:lnTo>
                  <a:pt x="1040129" y="454151"/>
                </a:lnTo>
                <a:lnTo>
                  <a:pt x="1036319" y="818387"/>
                </a:lnTo>
                <a:lnTo>
                  <a:pt x="1036368" y="835320"/>
                </a:lnTo>
                <a:lnTo>
                  <a:pt x="1037093" y="883170"/>
                </a:lnTo>
                <a:lnTo>
                  <a:pt x="1038669" y="926569"/>
                </a:lnTo>
                <a:lnTo>
                  <a:pt x="1041076" y="965475"/>
                </a:lnTo>
                <a:lnTo>
                  <a:pt x="1045541" y="1010288"/>
                </a:lnTo>
                <a:lnTo>
                  <a:pt x="1053817" y="1058324"/>
                </a:lnTo>
                <a:lnTo>
                  <a:pt x="1066513" y="1104699"/>
                </a:lnTo>
                <a:lnTo>
                  <a:pt x="1083954" y="1152607"/>
                </a:lnTo>
                <a:lnTo>
                  <a:pt x="1100088" y="1189698"/>
                </a:lnTo>
                <a:lnTo>
                  <a:pt x="1106041" y="1202304"/>
                </a:lnTo>
                <a:lnTo>
                  <a:pt x="798575" y="1206245"/>
                </a:lnTo>
                <a:lnTo>
                  <a:pt x="784132" y="1165297"/>
                </a:lnTo>
                <a:lnTo>
                  <a:pt x="771649" y="1123828"/>
                </a:lnTo>
                <a:lnTo>
                  <a:pt x="766103" y="1104864"/>
                </a:lnTo>
                <a:lnTo>
                  <a:pt x="762032" y="1091381"/>
                </a:lnTo>
                <a:lnTo>
                  <a:pt x="759135" y="1082323"/>
                </a:lnTo>
                <a:lnTo>
                  <a:pt x="748901" y="1090939"/>
                </a:lnTo>
                <a:lnTo>
                  <a:pt x="738618" y="1099361"/>
                </a:lnTo>
                <a:lnTo>
                  <a:pt x="707459" y="1123405"/>
                </a:lnTo>
                <a:lnTo>
                  <a:pt x="675805" y="1145468"/>
                </a:lnTo>
                <a:lnTo>
                  <a:pt x="632769" y="1171482"/>
                </a:lnTo>
                <a:lnTo>
                  <a:pt x="588704" y="1193203"/>
                </a:lnTo>
                <a:lnTo>
                  <a:pt x="552574" y="1206983"/>
                </a:lnTo>
                <a:lnTo>
                  <a:pt x="515962" y="1217800"/>
                </a:lnTo>
                <a:lnTo>
                  <a:pt x="466255" y="1227674"/>
                </a:lnTo>
                <a:lnTo>
                  <a:pt x="428203" y="1231713"/>
                </a:lnTo>
                <a:lnTo>
                  <a:pt x="402421" y="1232823"/>
                </a:lnTo>
                <a:lnTo>
                  <a:pt x="382908" y="1232591"/>
                </a:lnTo>
                <a:lnTo>
                  <a:pt x="327581" y="1228930"/>
                </a:lnTo>
                <a:lnTo>
                  <a:pt x="276893" y="1220816"/>
                </a:lnTo>
                <a:lnTo>
                  <a:pt x="230610" y="1208234"/>
                </a:lnTo>
                <a:lnTo>
                  <a:pt x="188500" y="1191171"/>
                </a:lnTo>
                <a:lnTo>
                  <a:pt x="150328" y="1169614"/>
                </a:lnTo>
                <a:lnTo>
                  <a:pt x="115861" y="1143548"/>
                </a:lnTo>
                <a:lnTo>
                  <a:pt x="85176" y="1113649"/>
                </a:lnTo>
                <a:lnTo>
                  <a:pt x="59150" y="1081301"/>
                </a:lnTo>
                <a:lnTo>
                  <a:pt x="37856" y="1046536"/>
                </a:lnTo>
                <a:lnTo>
                  <a:pt x="21294" y="1009385"/>
                </a:lnTo>
                <a:lnTo>
                  <a:pt x="9464" y="969878"/>
                </a:lnTo>
                <a:lnTo>
                  <a:pt x="2366" y="928046"/>
                </a:lnTo>
                <a:lnTo>
                  <a:pt x="0" y="883919"/>
                </a:lnTo>
                <a:lnTo>
                  <a:pt x="227" y="870338"/>
                </a:lnTo>
                <a:lnTo>
                  <a:pt x="3633" y="830763"/>
                </a:lnTo>
                <a:lnTo>
                  <a:pt x="11126" y="792940"/>
                </a:lnTo>
                <a:lnTo>
                  <a:pt x="27476" y="745233"/>
                </a:lnTo>
                <a:lnTo>
                  <a:pt x="51778" y="699900"/>
                </a:lnTo>
                <a:lnTo>
                  <a:pt x="75353" y="667940"/>
                </a:lnTo>
                <a:lnTo>
                  <a:pt x="101644" y="640052"/>
                </a:lnTo>
                <a:lnTo>
                  <a:pt x="141102" y="608812"/>
                </a:lnTo>
                <a:lnTo>
                  <a:pt x="174131" y="589547"/>
                </a:lnTo>
                <a:lnTo>
                  <a:pt x="215342" y="571346"/>
                </a:lnTo>
                <a:lnTo>
                  <a:pt x="261091" y="554745"/>
                </a:lnTo>
                <a:lnTo>
                  <a:pt x="298634" y="543240"/>
                </a:lnTo>
                <a:lnTo>
                  <a:pt x="339143" y="532467"/>
                </a:lnTo>
                <a:lnTo>
                  <a:pt x="382795" y="522353"/>
                </a:lnTo>
                <a:lnTo>
                  <a:pt x="429767" y="512825"/>
                </a:lnTo>
                <a:lnTo>
                  <a:pt x="451370" y="508728"/>
                </a:lnTo>
                <a:lnTo>
                  <a:pt x="472289" y="504664"/>
                </a:lnTo>
                <a:lnTo>
                  <a:pt x="512076" y="496635"/>
                </a:lnTo>
                <a:lnTo>
                  <a:pt x="566650" y="484829"/>
                </a:lnTo>
                <a:lnTo>
                  <a:pt x="615124" y="473297"/>
                </a:lnTo>
                <a:lnTo>
                  <a:pt x="657529" y="462021"/>
                </a:lnTo>
                <a:lnTo>
                  <a:pt x="704681" y="447361"/>
                </a:lnTo>
                <a:lnTo>
                  <a:pt x="733043" y="436625"/>
                </a:lnTo>
                <a:lnTo>
                  <a:pt x="733043" y="405383"/>
                </a:lnTo>
                <a:lnTo>
                  <a:pt x="729626" y="358947"/>
                </a:lnTo>
                <a:lnTo>
                  <a:pt x="719305" y="320646"/>
                </a:lnTo>
                <a:lnTo>
                  <a:pt x="694633" y="282057"/>
                </a:lnTo>
                <a:lnTo>
                  <a:pt x="659351" y="260143"/>
                </a:lnTo>
                <a:lnTo>
                  <a:pt x="613423" y="246129"/>
                </a:lnTo>
                <a:lnTo>
                  <a:pt x="571449" y="240414"/>
                </a:lnTo>
                <a:lnTo>
                  <a:pt x="522600" y="238507"/>
                </a:lnTo>
                <a:lnTo>
                  <a:pt x="506948" y="238787"/>
                </a:lnTo>
                <a:lnTo>
                  <a:pt x="464207" y="243030"/>
                </a:lnTo>
                <a:lnTo>
                  <a:pt x="416796" y="256763"/>
                </a:lnTo>
                <a:lnTo>
                  <a:pt x="378441" y="282116"/>
                </a:lnTo>
                <a:lnTo>
                  <a:pt x="347199" y="319285"/>
                </a:lnTo>
                <a:lnTo>
                  <a:pt x="328244" y="354136"/>
                </a:lnTo>
                <a:lnTo>
                  <a:pt x="317362" y="380989"/>
                </a:lnTo>
                <a:lnTo>
                  <a:pt x="32003" y="335279"/>
                </a:lnTo>
                <a:lnTo>
                  <a:pt x="47948" y="285850"/>
                </a:lnTo>
                <a:lnTo>
                  <a:pt x="66979" y="240433"/>
                </a:lnTo>
                <a:lnTo>
                  <a:pt x="89096" y="199028"/>
                </a:lnTo>
                <a:lnTo>
                  <a:pt x="114299" y="161635"/>
                </a:lnTo>
                <a:lnTo>
                  <a:pt x="142589" y="128254"/>
                </a:lnTo>
                <a:lnTo>
                  <a:pt x="173964" y="98884"/>
                </a:lnTo>
                <a:lnTo>
                  <a:pt x="208540" y="73618"/>
                </a:lnTo>
                <a:lnTo>
                  <a:pt x="247796" y="52279"/>
                </a:lnTo>
                <a:lnTo>
                  <a:pt x="292175" y="34560"/>
                </a:lnTo>
                <a:lnTo>
                  <a:pt x="341661" y="20478"/>
                </a:lnTo>
                <a:lnTo>
                  <a:pt x="396240" y="10048"/>
                </a:lnTo>
                <a:lnTo>
                  <a:pt x="435447" y="5131"/>
                </a:lnTo>
                <a:lnTo>
                  <a:pt x="476905" y="1849"/>
                </a:lnTo>
                <a:lnTo>
                  <a:pt x="520611" y="205"/>
                </a:lnTo>
                <a:lnTo>
                  <a:pt x="543305" y="0"/>
                </a:lnTo>
                <a:close/>
              </a:path>
            </a:pathLst>
          </a:custGeom>
          <a:ln w="13715">
            <a:solidFill>
              <a:srgbClr val="7F7F7F"/>
            </a:solidFill>
          </a:ln>
        </p:spPr>
        <p:txBody>
          <a:bodyPr wrap="square" lIns="0" tIns="0" rIns="0" bIns="0" rtlCol="0"/>
          <a:lstStyle/>
          <a:p>
            <a:endParaRPr sz="1632"/>
          </a:p>
        </p:txBody>
      </p:sp>
      <p:sp>
        <p:nvSpPr>
          <p:cNvPr id="15" name="object 15"/>
          <p:cNvSpPr/>
          <p:nvPr/>
        </p:nvSpPr>
        <p:spPr>
          <a:xfrm>
            <a:off x="3873232" y="2637488"/>
            <a:ext cx="685224" cy="1094055"/>
          </a:xfrm>
          <a:custGeom>
            <a:avLst/>
            <a:gdLst/>
            <a:ahLst/>
            <a:cxnLst/>
            <a:rect l="l" t="t" r="r" b="b"/>
            <a:pathLst>
              <a:path w="755650" h="1206500">
                <a:moveTo>
                  <a:pt x="559304" y="0"/>
                </a:moveTo>
                <a:lnTo>
                  <a:pt x="609559" y="3264"/>
                </a:lnTo>
                <a:lnTo>
                  <a:pt x="658973" y="13142"/>
                </a:lnTo>
                <a:lnTo>
                  <a:pt x="695445" y="24964"/>
                </a:lnTo>
                <a:lnTo>
                  <a:pt x="731383" y="40627"/>
                </a:lnTo>
                <a:lnTo>
                  <a:pt x="755032" y="53228"/>
                </a:lnTo>
                <a:lnTo>
                  <a:pt x="668270" y="330707"/>
                </a:lnTo>
                <a:lnTo>
                  <a:pt x="655464" y="322665"/>
                </a:lnTo>
                <a:lnTo>
                  <a:pt x="642785" y="315320"/>
                </a:lnTo>
                <a:lnTo>
                  <a:pt x="605556" y="297443"/>
                </a:lnTo>
                <a:lnTo>
                  <a:pt x="557992" y="283220"/>
                </a:lnTo>
                <a:lnTo>
                  <a:pt x="524048" y="279676"/>
                </a:lnTo>
                <a:lnTo>
                  <a:pt x="509605" y="280081"/>
                </a:lnTo>
                <a:lnTo>
                  <a:pt x="469754" y="286199"/>
                </a:lnTo>
                <a:lnTo>
                  <a:pt x="424182" y="305585"/>
                </a:lnTo>
                <a:lnTo>
                  <a:pt x="390323" y="335763"/>
                </a:lnTo>
                <a:lnTo>
                  <a:pt x="364192" y="376642"/>
                </a:lnTo>
                <a:lnTo>
                  <a:pt x="348139" y="415048"/>
                </a:lnTo>
                <a:lnTo>
                  <a:pt x="336242" y="454712"/>
                </a:lnTo>
                <a:lnTo>
                  <a:pt x="327118" y="505554"/>
                </a:lnTo>
                <a:lnTo>
                  <a:pt x="321754" y="554365"/>
                </a:lnTo>
                <a:lnTo>
                  <a:pt x="317629" y="612376"/>
                </a:lnTo>
                <a:lnTo>
                  <a:pt x="315553" y="656181"/>
                </a:lnTo>
                <a:lnTo>
                  <a:pt x="314009" y="704104"/>
                </a:lnTo>
                <a:lnTo>
                  <a:pt x="312987" y="756158"/>
                </a:lnTo>
                <a:lnTo>
                  <a:pt x="312479" y="812354"/>
                </a:lnTo>
                <a:lnTo>
                  <a:pt x="312416" y="842009"/>
                </a:lnTo>
                <a:lnTo>
                  <a:pt x="312416" y="1206245"/>
                </a:lnTo>
                <a:lnTo>
                  <a:pt x="0" y="1206245"/>
                </a:lnTo>
                <a:lnTo>
                  <a:pt x="0" y="26669"/>
                </a:lnTo>
                <a:lnTo>
                  <a:pt x="290318" y="26669"/>
                </a:lnTo>
                <a:lnTo>
                  <a:pt x="290318" y="194309"/>
                </a:lnTo>
                <a:lnTo>
                  <a:pt x="299420" y="179954"/>
                </a:lnTo>
                <a:lnTo>
                  <a:pt x="326005" y="140551"/>
                </a:lnTo>
                <a:lnTo>
                  <a:pt x="351533" y="106661"/>
                </a:lnTo>
                <a:lnTo>
                  <a:pt x="383978" y="70102"/>
                </a:lnTo>
                <a:lnTo>
                  <a:pt x="414664" y="43466"/>
                </a:lnTo>
                <a:lnTo>
                  <a:pt x="456101" y="20335"/>
                </a:lnTo>
                <a:lnTo>
                  <a:pt x="504492" y="5269"/>
                </a:lnTo>
                <a:lnTo>
                  <a:pt x="543058" y="434"/>
                </a:lnTo>
                <a:lnTo>
                  <a:pt x="556348" y="14"/>
                </a:lnTo>
                <a:lnTo>
                  <a:pt x="559304" y="0"/>
                </a:lnTo>
                <a:close/>
              </a:path>
            </a:pathLst>
          </a:custGeom>
          <a:ln w="13715">
            <a:solidFill>
              <a:srgbClr val="7F7F7F"/>
            </a:solidFill>
          </a:ln>
        </p:spPr>
        <p:txBody>
          <a:bodyPr wrap="square" lIns="0" tIns="0" rIns="0" bIns="0" rtlCol="0"/>
          <a:lstStyle/>
          <a:p>
            <a:endParaRPr sz="1632"/>
          </a:p>
        </p:txBody>
      </p:sp>
      <p:sp>
        <p:nvSpPr>
          <p:cNvPr id="16" name="object 16"/>
          <p:cNvSpPr/>
          <p:nvPr/>
        </p:nvSpPr>
        <p:spPr>
          <a:xfrm>
            <a:off x="2473993" y="2254684"/>
            <a:ext cx="1375055" cy="1476975"/>
          </a:xfrm>
          <a:custGeom>
            <a:avLst/>
            <a:gdLst/>
            <a:ahLst/>
            <a:cxnLst/>
            <a:rect l="l" t="t" r="r" b="b"/>
            <a:pathLst>
              <a:path w="1516380" h="1628775">
                <a:moveTo>
                  <a:pt x="0" y="0"/>
                </a:moveTo>
                <a:lnTo>
                  <a:pt x="356615" y="0"/>
                </a:lnTo>
                <a:lnTo>
                  <a:pt x="768857" y="1204721"/>
                </a:lnTo>
                <a:lnTo>
                  <a:pt x="1167383" y="0"/>
                </a:lnTo>
                <a:lnTo>
                  <a:pt x="1516379" y="0"/>
                </a:lnTo>
                <a:lnTo>
                  <a:pt x="933449" y="1628393"/>
                </a:lnTo>
                <a:lnTo>
                  <a:pt x="582167" y="1628393"/>
                </a:lnTo>
                <a:lnTo>
                  <a:pt x="0" y="0"/>
                </a:lnTo>
                <a:close/>
              </a:path>
            </a:pathLst>
          </a:custGeom>
          <a:ln w="13715">
            <a:solidFill>
              <a:srgbClr val="7F7F7F"/>
            </a:solidFill>
          </a:ln>
        </p:spPr>
        <p:txBody>
          <a:bodyPr wrap="square" lIns="0" tIns="0" rIns="0" bIns="0" rtlCol="0"/>
          <a:lstStyle/>
          <a:p>
            <a:endParaRPr sz="1632"/>
          </a:p>
        </p:txBody>
      </p:sp>
      <p:sp>
        <p:nvSpPr>
          <p:cNvPr id="17" name="object 17"/>
          <p:cNvSpPr/>
          <p:nvPr/>
        </p:nvSpPr>
        <p:spPr>
          <a:xfrm>
            <a:off x="9463276" y="2239482"/>
            <a:ext cx="1060082" cy="1111330"/>
          </a:xfrm>
          <a:custGeom>
            <a:avLst/>
            <a:gdLst/>
            <a:ahLst/>
            <a:cxnLst/>
            <a:rect l="l" t="t" r="r" b="b"/>
            <a:pathLst>
              <a:path w="1169034" h="1225550">
                <a:moveTo>
                  <a:pt x="582167" y="0"/>
                </a:moveTo>
                <a:lnTo>
                  <a:pt x="634791" y="1395"/>
                </a:lnTo>
                <a:lnTo>
                  <a:pt x="685220" y="5583"/>
                </a:lnTo>
                <a:lnTo>
                  <a:pt x="733455" y="12570"/>
                </a:lnTo>
                <a:lnTo>
                  <a:pt x="779495" y="22360"/>
                </a:lnTo>
                <a:lnTo>
                  <a:pt x="823340" y="34956"/>
                </a:lnTo>
                <a:lnTo>
                  <a:pt x="864991" y="50365"/>
                </a:lnTo>
                <a:lnTo>
                  <a:pt x="904448" y="68589"/>
                </a:lnTo>
                <a:lnTo>
                  <a:pt x="941710" y="89635"/>
                </a:lnTo>
                <a:lnTo>
                  <a:pt x="976777" y="113506"/>
                </a:lnTo>
                <a:lnTo>
                  <a:pt x="1009649" y="140207"/>
                </a:lnTo>
                <a:lnTo>
                  <a:pt x="1039847" y="168783"/>
                </a:lnTo>
                <a:lnTo>
                  <a:pt x="1066885" y="198278"/>
                </a:lnTo>
                <a:lnTo>
                  <a:pt x="1090759" y="228696"/>
                </a:lnTo>
                <a:lnTo>
                  <a:pt x="1120628" y="276065"/>
                </a:lnTo>
                <a:lnTo>
                  <a:pt x="1143353" y="325538"/>
                </a:lnTo>
                <a:lnTo>
                  <a:pt x="1158918" y="377130"/>
                </a:lnTo>
                <a:lnTo>
                  <a:pt x="1167308" y="430856"/>
                </a:lnTo>
                <a:lnTo>
                  <a:pt x="1168907" y="467867"/>
                </a:lnTo>
                <a:lnTo>
                  <a:pt x="1168677" y="480650"/>
                </a:lnTo>
                <a:lnTo>
                  <a:pt x="1163155" y="530914"/>
                </a:lnTo>
                <a:lnTo>
                  <a:pt x="1150329" y="579845"/>
                </a:lnTo>
                <a:lnTo>
                  <a:pt x="1135959" y="615712"/>
                </a:lnTo>
                <a:lnTo>
                  <a:pt x="1117551" y="650898"/>
                </a:lnTo>
                <a:lnTo>
                  <a:pt x="1089940" y="691924"/>
                </a:lnTo>
                <a:lnTo>
                  <a:pt x="1063424" y="724298"/>
                </a:lnTo>
                <a:lnTo>
                  <a:pt x="1030969" y="759612"/>
                </a:lnTo>
                <a:lnTo>
                  <a:pt x="992569" y="797876"/>
                </a:lnTo>
                <a:lnTo>
                  <a:pt x="963663" y="825027"/>
                </a:lnTo>
                <a:lnTo>
                  <a:pt x="932111" y="853497"/>
                </a:lnTo>
                <a:lnTo>
                  <a:pt x="897910" y="883287"/>
                </a:lnTo>
                <a:lnTo>
                  <a:pt x="861059" y="914399"/>
                </a:lnTo>
                <a:lnTo>
                  <a:pt x="847420" y="925837"/>
                </a:lnTo>
                <a:lnTo>
                  <a:pt x="811107" y="958136"/>
                </a:lnTo>
                <a:lnTo>
                  <a:pt x="781636" y="987480"/>
                </a:lnTo>
                <a:lnTo>
                  <a:pt x="752838" y="1022160"/>
                </a:lnTo>
                <a:lnTo>
                  <a:pt x="732570" y="1060947"/>
                </a:lnTo>
                <a:lnTo>
                  <a:pt x="722875" y="1101698"/>
                </a:lnTo>
                <a:lnTo>
                  <a:pt x="718377" y="1140049"/>
                </a:lnTo>
                <a:lnTo>
                  <a:pt x="716264" y="1185199"/>
                </a:lnTo>
                <a:lnTo>
                  <a:pt x="716092" y="1201779"/>
                </a:lnTo>
                <a:lnTo>
                  <a:pt x="716185" y="1219132"/>
                </a:lnTo>
                <a:lnTo>
                  <a:pt x="433577" y="1225295"/>
                </a:lnTo>
                <a:lnTo>
                  <a:pt x="433193" y="1205752"/>
                </a:lnTo>
                <a:lnTo>
                  <a:pt x="432830" y="1189073"/>
                </a:lnTo>
                <a:lnTo>
                  <a:pt x="432513" y="1175211"/>
                </a:lnTo>
                <a:lnTo>
                  <a:pt x="432262" y="1164122"/>
                </a:lnTo>
                <a:lnTo>
                  <a:pt x="432102" y="1155761"/>
                </a:lnTo>
                <a:lnTo>
                  <a:pt x="432227" y="1140348"/>
                </a:lnTo>
                <a:lnTo>
                  <a:pt x="432618" y="1125297"/>
                </a:lnTo>
                <a:lnTo>
                  <a:pt x="435384" y="1082274"/>
                </a:lnTo>
                <a:lnTo>
                  <a:pt x="440541" y="1042342"/>
                </a:lnTo>
                <a:lnTo>
                  <a:pt x="451131" y="993685"/>
                </a:lnTo>
                <a:lnTo>
                  <a:pt x="465966" y="949985"/>
                </a:lnTo>
                <a:lnTo>
                  <a:pt x="485770" y="910344"/>
                </a:lnTo>
                <a:lnTo>
                  <a:pt x="512310" y="870838"/>
                </a:lnTo>
                <a:lnTo>
                  <a:pt x="536648" y="840692"/>
                </a:lnTo>
                <a:lnTo>
                  <a:pt x="564883" y="809943"/>
                </a:lnTo>
                <a:lnTo>
                  <a:pt x="597102" y="778446"/>
                </a:lnTo>
                <a:lnTo>
                  <a:pt x="633392" y="746058"/>
                </a:lnTo>
                <a:lnTo>
                  <a:pt x="675453" y="711270"/>
                </a:lnTo>
                <a:lnTo>
                  <a:pt x="690258" y="699151"/>
                </a:lnTo>
                <a:lnTo>
                  <a:pt x="730152" y="665864"/>
                </a:lnTo>
                <a:lnTo>
                  <a:pt x="763279" y="637202"/>
                </a:lnTo>
                <a:lnTo>
                  <a:pt x="796963" y="606223"/>
                </a:lnTo>
                <a:lnTo>
                  <a:pt x="830266" y="568144"/>
                </a:lnTo>
                <a:lnTo>
                  <a:pt x="849068" y="533665"/>
                </a:lnTo>
                <a:lnTo>
                  <a:pt x="862401" y="484834"/>
                </a:lnTo>
                <a:lnTo>
                  <a:pt x="864107" y="459266"/>
                </a:lnTo>
                <a:lnTo>
                  <a:pt x="863711" y="445851"/>
                </a:lnTo>
                <a:lnTo>
                  <a:pt x="857794" y="407463"/>
                </a:lnTo>
                <a:lnTo>
                  <a:pt x="838933" y="360491"/>
                </a:lnTo>
                <a:lnTo>
                  <a:pt x="816623" y="328314"/>
                </a:lnTo>
                <a:lnTo>
                  <a:pt x="788026" y="299829"/>
                </a:lnTo>
                <a:lnTo>
                  <a:pt x="746198" y="271762"/>
                </a:lnTo>
                <a:lnTo>
                  <a:pt x="700197" y="252404"/>
                </a:lnTo>
                <a:lnTo>
                  <a:pt x="662664" y="243290"/>
                </a:lnTo>
                <a:lnTo>
                  <a:pt x="622301" y="238565"/>
                </a:lnTo>
                <a:lnTo>
                  <a:pt x="608182" y="237928"/>
                </a:lnTo>
                <a:lnTo>
                  <a:pt x="592633" y="238114"/>
                </a:lnTo>
                <a:lnTo>
                  <a:pt x="548890" y="241299"/>
                </a:lnTo>
                <a:lnTo>
                  <a:pt x="509196" y="248456"/>
                </a:lnTo>
                <a:lnTo>
                  <a:pt x="461890" y="264244"/>
                </a:lnTo>
                <a:lnTo>
                  <a:pt x="420152" y="287259"/>
                </a:lnTo>
                <a:lnTo>
                  <a:pt x="383501" y="317752"/>
                </a:lnTo>
                <a:lnTo>
                  <a:pt x="352328" y="354334"/>
                </a:lnTo>
                <a:lnTo>
                  <a:pt x="326347" y="396603"/>
                </a:lnTo>
                <a:lnTo>
                  <a:pt x="310181" y="432200"/>
                </a:lnTo>
                <a:lnTo>
                  <a:pt x="296793" y="471266"/>
                </a:lnTo>
                <a:lnTo>
                  <a:pt x="289379" y="499295"/>
                </a:lnTo>
                <a:lnTo>
                  <a:pt x="0" y="476249"/>
                </a:lnTo>
                <a:lnTo>
                  <a:pt x="3954" y="437068"/>
                </a:lnTo>
                <a:lnTo>
                  <a:pt x="10789" y="399080"/>
                </a:lnTo>
                <a:lnTo>
                  <a:pt x="26443" y="344346"/>
                </a:lnTo>
                <a:lnTo>
                  <a:pt x="48577" y="292322"/>
                </a:lnTo>
                <a:lnTo>
                  <a:pt x="77192" y="243024"/>
                </a:lnTo>
                <a:lnTo>
                  <a:pt x="99869" y="211681"/>
                </a:lnTo>
                <a:lnTo>
                  <a:pt x="125427" y="181561"/>
                </a:lnTo>
                <a:lnTo>
                  <a:pt x="153864" y="152668"/>
                </a:lnTo>
                <a:lnTo>
                  <a:pt x="185177" y="125093"/>
                </a:lnTo>
                <a:lnTo>
                  <a:pt x="218649" y="100034"/>
                </a:lnTo>
                <a:lnTo>
                  <a:pt x="254055" y="77795"/>
                </a:lnTo>
                <a:lnTo>
                  <a:pt x="291404" y="58368"/>
                </a:lnTo>
                <a:lnTo>
                  <a:pt x="330705" y="41744"/>
                </a:lnTo>
                <a:lnTo>
                  <a:pt x="371968" y="27913"/>
                </a:lnTo>
                <a:lnTo>
                  <a:pt x="415201" y="16867"/>
                </a:lnTo>
                <a:lnTo>
                  <a:pt x="460414" y="8596"/>
                </a:lnTo>
                <a:lnTo>
                  <a:pt x="507616" y="3091"/>
                </a:lnTo>
                <a:lnTo>
                  <a:pt x="556816" y="343"/>
                </a:lnTo>
                <a:lnTo>
                  <a:pt x="582167" y="0"/>
                </a:lnTo>
                <a:close/>
              </a:path>
            </a:pathLst>
          </a:custGeom>
          <a:ln w="13715">
            <a:solidFill>
              <a:srgbClr val="7F7F7F"/>
            </a:solidFill>
          </a:ln>
        </p:spPr>
        <p:txBody>
          <a:bodyPr wrap="square" lIns="0" tIns="0" rIns="0" bIns="0" rtlCol="0"/>
          <a:lstStyle/>
          <a:p>
            <a:endParaRPr sz="1632"/>
          </a:p>
        </p:txBody>
      </p:sp>
    </p:spTree>
    <p:extLst>
      <p:ext uri="{BB962C8B-B14F-4D97-AF65-F5344CB8AC3E}">
        <p14:creationId xmlns:p14="http://schemas.microsoft.com/office/powerpoint/2010/main" val="28242416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C772D-8BCE-A548-8848-58B9443119A5}"/>
              </a:ext>
            </a:extLst>
          </p:cNvPr>
          <p:cNvSpPr>
            <a:spLocks noGrp="1"/>
          </p:cNvSpPr>
          <p:nvPr>
            <p:ph type="title"/>
          </p:nvPr>
        </p:nvSpPr>
        <p:spPr/>
        <p:txBody>
          <a:bodyPr/>
          <a:lstStyle/>
          <a:p>
            <a:endParaRPr lang="en-US"/>
          </a:p>
        </p:txBody>
      </p:sp>
      <p:pic>
        <p:nvPicPr>
          <p:cNvPr id="6" name="Content Placeholder 5">
            <a:extLst>
              <a:ext uri="{FF2B5EF4-FFF2-40B4-BE49-F238E27FC236}">
                <a16:creationId xmlns:a16="http://schemas.microsoft.com/office/drawing/2014/main" id="{EAEE7CAA-7F73-B24E-8F82-B1A61039C67E}"/>
              </a:ext>
            </a:extLst>
          </p:cNvPr>
          <p:cNvPicPr>
            <a:picLocks noGrp="1" noChangeAspect="1"/>
          </p:cNvPicPr>
          <p:nvPr>
            <p:ph idx="1"/>
          </p:nvPr>
        </p:nvPicPr>
        <p:blipFill>
          <a:blip r:embed="rId2"/>
          <a:stretch>
            <a:fillRect/>
          </a:stretch>
        </p:blipFill>
        <p:spPr>
          <a:xfrm>
            <a:off x="2027854" y="365125"/>
            <a:ext cx="7934522" cy="5963486"/>
          </a:xfrm>
        </p:spPr>
      </p:pic>
    </p:spTree>
    <p:extLst>
      <p:ext uri="{BB962C8B-B14F-4D97-AF65-F5344CB8AC3E}">
        <p14:creationId xmlns:p14="http://schemas.microsoft.com/office/powerpoint/2010/main" val="571615466"/>
      </p:ext>
    </p:extLst>
  </p:cSld>
  <p:clrMapOvr>
    <a:masterClrMapping/>
  </p:clrMapOvr>
</p:sld>
</file>

<file path=ppt/theme/theme1.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Kantoor">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16562</TotalTime>
  <Words>1179</Words>
  <Application>Microsoft Macintosh PowerPoint</Application>
  <PresentationFormat>Widescreen</PresentationFormat>
  <Paragraphs>317</Paragraphs>
  <Slides>50</Slides>
  <Notes>27</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50</vt:i4>
      </vt:variant>
    </vt:vector>
  </HeadingPairs>
  <TitlesOfParts>
    <vt:vector size="65" baseType="lpstr">
      <vt:lpstr>ＭＳ 明朝</vt:lpstr>
      <vt:lpstr>Arial</vt:lpstr>
      <vt:lpstr>Calibri</vt:lpstr>
      <vt:lpstr>Calibri Light</vt:lpstr>
      <vt:lpstr>Cambria</vt:lpstr>
      <vt:lpstr>Courier</vt:lpstr>
      <vt:lpstr>Helvetica Neue</vt:lpstr>
      <vt:lpstr>Helvetica Neue Light</vt:lpstr>
      <vt:lpstr>Mangal</vt:lpstr>
      <vt:lpstr>Monaco</vt:lpstr>
      <vt:lpstr>Symbol</vt:lpstr>
      <vt:lpstr>Times New Roman</vt:lpstr>
      <vt:lpstr>Verdana</vt:lpstr>
      <vt:lpstr>Wingdings</vt:lpstr>
      <vt:lpstr>Kantoorthema</vt:lpstr>
      <vt:lpstr>337</vt:lpstr>
      <vt:lpstr>Peter Eijgermans</vt:lpstr>
      <vt:lpstr>Agenda – 3 dagen</vt:lpstr>
      <vt:lpstr>GITHUB</vt:lpstr>
      <vt:lpstr>Over jullie…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Angular characteristics</vt:lpstr>
      <vt:lpstr>Consistency &amp; simplicity</vt:lpstr>
      <vt:lpstr>PowerPoint Presentation</vt:lpstr>
      <vt:lpstr>PowerPoint Presentation</vt:lpstr>
      <vt:lpstr>Install Node</vt:lpstr>
      <vt:lpstr>IDE</vt:lpstr>
      <vt:lpstr>Angular</vt:lpstr>
      <vt:lpstr>PowerPoint Presentation</vt:lpstr>
      <vt:lpstr>TypeScript</vt:lpstr>
      <vt:lpstr>PowerPoint Presentation</vt:lpstr>
      <vt:lpstr>PowerPoint Presentation</vt:lpstr>
      <vt:lpstr>TypeScript Class</vt:lpstr>
      <vt:lpstr>PowerPoint Presentation</vt:lpstr>
      <vt:lpstr>Component based  A component adds logic to DOM elements Angular app consist of a treestructuur of components </vt:lpstr>
      <vt:lpstr>PowerPoint Presentation</vt:lpstr>
      <vt:lpstr>Component based</vt:lpstr>
      <vt:lpstr>Syntax Component</vt:lpstr>
      <vt:lpstr>Selector in index.html</vt:lpstr>
      <vt:lpstr>Syntax template booklist.template.html</vt:lpstr>
      <vt:lpstr>Module</vt:lpstr>
      <vt:lpstr>AppModule</vt:lpstr>
      <vt:lpstr>PowerPoint Presentation</vt:lpstr>
      <vt:lpstr>PowerPoint Presentation</vt:lpstr>
      <vt:lpstr>PowerPoint Presentation</vt:lpstr>
      <vt:lpstr>Install/Upgrade Angular CLI to 7</vt:lpstr>
      <vt:lpstr>Install/Upgrade Angular CLI to 7</vt:lpstr>
      <vt:lpstr> Check your Angular CLI version </vt:lpstr>
      <vt:lpstr>Clear the cache</vt:lpstr>
      <vt:lpstr> Update Angular Packages </vt:lpstr>
      <vt:lpstr> </vt:lpstr>
      <vt:lpstr>Generating an Angular project</vt:lpstr>
      <vt:lpstr>PowerPoint Presentation</vt:lpstr>
      <vt:lpstr>Generating and serving an Angular project</vt:lpstr>
      <vt:lpstr>PowerPoint Presentation</vt:lpstr>
      <vt:lpstr>ng generate</vt:lpstr>
      <vt:lpstr>DEMO</vt:lpstr>
      <vt:lpstr>Exercise</vt:lpstr>
      <vt:lpstr>ng generate exercise</vt:lpstr>
    </vt:vector>
  </TitlesOfParts>
  <Company>Ordina</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Eijgermans, Peter</dc:creator>
  <cp:lastModifiedBy>Eijgermans, Peter</cp:lastModifiedBy>
  <cp:revision>1656</cp:revision>
  <dcterms:created xsi:type="dcterms:W3CDTF">2015-09-06T10:02:24Z</dcterms:created>
  <dcterms:modified xsi:type="dcterms:W3CDTF">2019-02-24T15:10:21Z</dcterms:modified>
</cp:coreProperties>
</file>

<file path=docProps/thumbnail.jpeg>
</file>